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1" r:id="rId4"/>
    <p:sldId id="262" r:id="rId5"/>
    <p:sldId id="272" r:id="rId6"/>
    <p:sldId id="274" r:id="rId7"/>
    <p:sldId id="275" r:id="rId8"/>
    <p:sldId id="276" r:id="rId9"/>
    <p:sldId id="277" r:id="rId10"/>
    <p:sldId id="278" r:id="rId11"/>
    <p:sldId id="27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059" autoAdjust="0"/>
    <p:restoredTop sz="94660"/>
  </p:normalViewPr>
  <p:slideViewPr>
    <p:cSldViewPr>
      <p:cViewPr>
        <p:scale>
          <a:sx n="60" d="100"/>
          <a:sy n="60" d="100"/>
        </p:scale>
        <p:origin x="-159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1071546"/>
            <a:ext cx="7920880" cy="3070569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effectLst/>
                <a:latin typeface="Times New Roman" pitchFamily="18" charset="0"/>
                <a:cs typeface="Times New Roman" pitchFamily="18" charset="0"/>
              </a:rPr>
              <a:t>Ознакомление с обществоведческим материалом детей младшего школьного возраста</a:t>
            </a:r>
            <a:endParaRPr lang="ru-RU" sz="4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5105400"/>
            <a:ext cx="7406640" cy="1752600"/>
          </a:xfrm>
        </p:spPr>
        <p:txBody>
          <a:bodyPr/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Выполнила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Сморчкова В.А.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44" y="714356"/>
            <a:ext cx="8001056" cy="11430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Раздел: «Страницы всемирной истории»</a:t>
            </a:r>
            <a:br>
              <a:rPr lang="ru-RU" sz="4400" b="1" dirty="0" smtClean="0"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endParaRPr lang="ru-RU" sz="4400" b="1" dirty="0">
              <a:effectLst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7686" y="3000372"/>
            <a:ext cx="4786314" cy="2786082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286248" y="2214554"/>
            <a:ext cx="4500594" cy="4286280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-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«Начало истории человечества»</a:t>
            </a: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Char char="-"/>
              <a:tabLst/>
              <a:defRPr/>
            </a:pPr>
            <a:r>
              <a:rPr lang="ru-RU" sz="3200" baseline="0" dirty="0" smtClean="0">
                <a:latin typeface="Times New Roman" pitchFamily="18" charset="0"/>
                <a:cs typeface="Times New Roman" pitchFamily="18" charset="0"/>
              </a:rPr>
              <a:t>«Мир древности: далекий и близкий»</a:t>
            </a: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Char char="-"/>
              <a:tabLst/>
              <a:defRPr/>
            </a:pP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«Средние века: время рыцарей и замков»</a:t>
            </a: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Char char="-"/>
              <a:tabLst/>
              <a:defRPr/>
            </a:pP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«Новое время: встреча Европы и Америки»</a:t>
            </a: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Char char="-"/>
              <a:tabLst/>
              <a:defRPr/>
            </a:pP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«Новейшее время: история продолжается сегодня»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31746" name="Picture 2" descr="https://xn---96-5cd3cgu2f.xn--p1ai/800/600/https/main-cdn.goods.ru/big2/hlr-system/1689641910/100025288072b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714488"/>
            <a:ext cx="3623145" cy="47815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Вика\Desktop\Снимок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193" y="571480"/>
            <a:ext cx="8733971" cy="5429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71480"/>
            <a:ext cx="8358214" cy="11430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effectLst/>
                <a:latin typeface="Times New Roman" pitchFamily="18" charset="0"/>
                <a:cs typeface="Times New Roman" pitchFamily="18" charset="0"/>
              </a:rPr>
              <a:t>Формы знаний</a:t>
            </a:r>
            <a:endParaRPr lang="ru-RU" sz="4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000240"/>
            <a:ext cx="7000924" cy="4357718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Факт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Явление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Событие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Процесс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71480"/>
            <a:ext cx="8358214" cy="11430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effectLst/>
                <a:latin typeface="Times New Roman" pitchFamily="18" charset="0"/>
                <a:cs typeface="Times New Roman" pitchFamily="18" charset="0"/>
              </a:rPr>
              <a:t>Классификация понятий:</a:t>
            </a:r>
            <a:endParaRPr lang="ru-RU" sz="4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643050"/>
            <a:ext cx="7858180" cy="4929222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 содержанию (простые -сложные)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 объему (единичные – общие)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 отраслям знаний (географические, биологические, анатомические, экологические,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валеологические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химические, исторические и пр.)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www.bookvoed.ru/files/1836/30/25/48/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28868"/>
            <a:ext cx="4505325" cy="3810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428604"/>
            <a:ext cx="8001056" cy="11430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Раздел: «Что и кто?»</a:t>
            </a:r>
            <a:br>
              <a:rPr lang="ru-RU" sz="4400" b="1" dirty="0" smtClean="0"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ru-RU" sz="4400" b="1" dirty="0" smtClean="0"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Тема: «Что такое Родина?»</a:t>
            </a:r>
            <a:endParaRPr lang="ru-RU" sz="4400" b="1" dirty="0">
              <a:effectLst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7686" y="1785926"/>
            <a:ext cx="4497684" cy="4786346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Что такое Родина? Почему она дорога каждому из нас? 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Флаг и герб России 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Понятие «столица», представление о президенте РФ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428604"/>
            <a:ext cx="8001056" cy="11430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Раздел: «Где мы живем?»</a:t>
            </a:r>
            <a:br>
              <a:rPr lang="ru-RU" sz="4400" b="1" dirty="0" smtClean="0"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ru-RU" sz="4400" b="1" dirty="0" smtClean="0"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Тема: «Родная страна»</a:t>
            </a:r>
            <a:endParaRPr lang="ru-RU" sz="4400" b="1" dirty="0">
              <a:effectLst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86182" y="1785926"/>
            <a:ext cx="5069188" cy="4786346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Понятия «Россия», «федерация», «учреждения культуры», «образовательные учреждения»</a:t>
            </a:r>
          </a:p>
          <a:p>
            <a:pPr algn="just">
              <a:buFontTx/>
              <a:buChar char="-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Picture 2" descr="https://fkniga.ru/media/product/07/07050301/KA-00315802_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928802"/>
            <a:ext cx="3341752" cy="44605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428604"/>
            <a:ext cx="8001056" cy="11430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Раздел: «Общение»</a:t>
            </a:r>
            <a:br>
              <a:rPr lang="ru-RU" sz="4400" b="1" dirty="0" smtClean="0"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ru-RU" sz="4400" b="1" dirty="0" smtClean="0"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Тема: «Семейные традиции»</a:t>
            </a:r>
            <a:endParaRPr lang="ru-RU" sz="4400" b="1" dirty="0">
              <a:effectLst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2786058"/>
            <a:ext cx="4711998" cy="1714512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Понятия «семья», «традиции»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https://xn--80aae0ashccrq6m.xn--p1ai/images/product_images/info_images/3476329-1.jpg"/>
          <p:cNvPicPr>
            <a:picLocks noChangeAspect="1" noChangeArrowheads="1"/>
          </p:cNvPicPr>
          <p:nvPr/>
        </p:nvPicPr>
        <p:blipFill>
          <a:blip r:embed="rId2"/>
          <a:srcRect l="20166" t="13714" r="21976" b="10214"/>
          <a:stretch>
            <a:fillRect/>
          </a:stretch>
        </p:blipFill>
        <p:spPr bwMode="auto">
          <a:xfrm>
            <a:off x="428596" y="1785926"/>
            <a:ext cx="3477320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428604"/>
            <a:ext cx="8001056" cy="11430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Раздел: «Как устроен мир»</a:t>
            </a:r>
            <a:br>
              <a:rPr lang="ru-RU" sz="4400" b="1" dirty="0" smtClean="0"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r>
              <a:rPr lang="ru-RU" sz="4400" b="1" dirty="0" smtClean="0"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Тема: «Общество»</a:t>
            </a:r>
            <a:endParaRPr lang="ru-RU" sz="4400" b="1" dirty="0">
              <a:effectLst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7686" y="3000372"/>
            <a:ext cx="4786314" cy="2786082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Понятия «человечество», «народ», «государство»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Picture 2" descr="https://schoolgreen.ru/800/600/https/uchebnikishkolarossii.ru/image/cache/catalog/products/pleshakov-a-a-okruzhayushij-mir-3-klass-uchebnik-chast-1-1200x630_0.jpeg"/>
          <p:cNvPicPr>
            <a:picLocks noChangeAspect="1" noChangeArrowheads="1"/>
          </p:cNvPicPr>
          <p:nvPr/>
        </p:nvPicPr>
        <p:blipFill>
          <a:blip r:embed="rId2"/>
          <a:srcRect l="28790" r="29624"/>
          <a:stretch>
            <a:fillRect/>
          </a:stretch>
        </p:blipFill>
        <p:spPr bwMode="auto">
          <a:xfrm>
            <a:off x="1071538" y="2071678"/>
            <a:ext cx="3286148" cy="41485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44" y="785794"/>
            <a:ext cx="8001056" cy="11430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Раздел: «Путешествие по городам и странам»</a:t>
            </a:r>
            <a:br>
              <a:rPr lang="ru-RU" sz="4400" b="1" dirty="0" smtClean="0"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endParaRPr lang="ru-RU" sz="4400" b="1" dirty="0">
              <a:effectLst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7686" y="3000372"/>
            <a:ext cx="4786314" cy="2786082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4" name="Picture 2" descr="https://smekalkin.com/assets/images/book/3-klass/okruzhayushhij-mir/pleshakov/cover/ych-pleshakov-3k-2ch-cover.JPG"/>
          <p:cNvPicPr>
            <a:picLocks noChangeAspect="1" noChangeArrowheads="1"/>
          </p:cNvPicPr>
          <p:nvPr/>
        </p:nvPicPr>
        <p:blipFill>
          <a:blip r:embed="rId2"/>
          <a:srcRect r="22991"/>
          <a:stretch>
            <a:fillRect/>
          </a:stretch>
        </p:blipFill>
        <p:spPr bwMode="auto">
          <a:xfrm>
            <a:off x="714348" y="1884332"/>
            <a:ext cx="3286148" cy="4973668"/>
          </a:xfrm>
          <a:prstGeom prst="rect">
            <a:avLst/>
          </a:prstGeom>
          <a:noFill/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3929058" y="2643182"/>
            <a:ext cx="4786314" cy="278608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-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Политическая карта </a:t>
            </a: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Char char="-"/>
              <a:tabLst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Памятники истории и культуры</a:t>
            </a: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Char char="-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«Золотое кольцо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России»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44" y="714356"/>
            <a:ext cx="8001056" cy="11430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  <a:t>Раздел: «Земля и человечество»</a:t>
            </a:r>
            <a:br>
              <a:rPr lang="ru-RU" sz="4400" b="1" dirty="0" smtClean="0">
                <a:effectLst/>
                <a:latin typeface="Times New Roman" pitchFamily="18" charset="0"/>
                <a:ea typeface="Tahoma" pitchFamily="34" charset="0"/>
                <a:cs typeface="Times New Roman" pitchFamily="18" charset="0"/>
              </a:rPr>
            </a:br>
            <a:endParaRPr lang="ru-RU" sz="4400" b="1" dirty="0">
              <a:effectLst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7686" y="3000372"/>
            <a:ext cx="4786314" cy="2786082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8" name="Picture 2" descr="https://manuskript-shop.ru/assets/images/products/287695/20000200753.jpg"/>
          <p:cNvPicPr>
            <a:picLocks noChangeAspect="1" noChangeArrowheads="1"/>
          </p:cNvPicPr>
          <p:nvPr/>
        </p:nvPicPr>
        <p:blipFill>
          <a:blip r:embed="rId2"/>
          <a:srcRect l="19520" t="14249" r="21417" b="12625"/>
          <a:stretch>
            <a:fillRect/>
          </a:stretch>
        </p:blipFill>
        <p:spPr bwMode="auto">
          <a:xfrm>
            <a:off x="642910" y="1928801"/>
            <a:ext cx="3500462" cy="4333905"/>
          </a:xfrm>
          <a:prstGeom prst="rect">
            <a:avLst/>
          </a:prstGeom>
          <a:noFill/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4286248" y="2214554"/>
            <a:ext cx="4357686" cy="378621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- понятия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«история», «архив», «исторический источник», «летопись», «археология», «век»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424</TotalTime>
  <Words>242</Words>
  <Application>Microsoft Office PowerPoint</Application>
  <PresentationFormat>Экран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Ознакомление с обществоведческим материалом детей младшего школьного возраста</vt:lpstr>
      <vt:lpstr>Формы знаний</vt:lpstr>
      <vt:lpstr>Классификация понятий:</vt:lpstr>
      <vt:lpstr>Раздел: «Что и кто?» Тема: «Что такое Родина?»</vt:lpstr>
      <vt:lpstr>Раздел: «Где мы живем?» Тема: «Родная страна»</vt:lpstr>
      <vt:lpstr>Раздел: «Общение» Тема: «Семейные традиции»</vt:lpstr>
      <vt:lpstr>Раздел: «Как устроен мир» Тема: «Общество»</vt:lpstr>
      <vt:lpstr>Раздел: «Путешествие по городам и странам» </vt:lpstr>
      <vt:lpstr>Раздел: «Земля и человечество» </vt:lpstr>
      <vt:lpstr>Раздел: «Страницы всемирной истории»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Вика</cp:lastModifiedBy>
  <cp:revision>47</cp:revision>
  <dcterms:created xsi:type="dcterms:W3CDTF">2020-05-31T19:42:11Z</dcterms:created>
  <dcterms:modified xsi:type="dcterms:W3CDTF">2023-11-27T19:30:55Z</dcterms:modified>
</cp:coreProperties>
</file>