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6" r:id="rId10"/>
    <p:sldId id="265" r:id="rId11"/>
    <p:sldId id="263" r:id="rId12"/>
    <p:sldId id="268" r:id="rId13"/>
    <p:sldId id="269" r:id="rId14"/>
    <p:sldId id="270" r:id="rId15"/>
    <p:sldId id="26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07181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Обзор книг М. М. Пришвина в разные годы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5929330"/>
            <a:ext cx="7406640" cy="64294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Сморчкова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0" descr="Prishv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18384"/>
            <a:ext cx="2428892" cy="306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М. Пришвин «Журка»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i.pinimg.com/originals/41/e4/54/41e45489562022be48da7db5689df4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3384464" cy="5072098"/>
          </a:xfrm>
          <a:prstGeom prst="rect">
            <a:avLst/>
          </a:prstGeom>
          <a:noFill/>
        </p:spPr>
      </p:pic>
      <p:pic>
        <p:nvPicPr>
          <p:cNvPr id="23555" name="Picture 3" descr="C:\Users\Вика\Downloads\QR-Code (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3116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М. Пришвин «Календарь природы» 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20484" name="Picture 4" descr="https://kanci.by/img_products/full_____139.jpg"/>
          <p:cNvPicPr>
            <a:picLocks noChangeAspect="1" noChangeArrowheads="1"/>
          </p:cNvPicPr>
          <p:nvPr/>
        </p:nvPicPr>
        <p:blipFill>
          <a:blip r:embed="rId2"/>
          <a:srcRect l="30346" r="30317"/>
          <a:stretch>
            <a:fillRect/>
          </a:stretch>
        </p:blipFill>
        <p:spPr bwMode="auto">
          <a:xfrm>
            <a:off x="1714480" y="1785926"/>
            <a:ext cx="3297284" cy="4714908"/>
          </a:xfrm>
          <a:prstGeom prst="rect">
            <a:avLst/>
          </a:prstGeom>
          <a:noFill/>
        </p:spPr>
      </p:pic>
      <p:pic>
        <p:nvPicPr>
          <p:cNvPr id="20485" name="Picture 5" descr="C:\Users\Вика\Downloads\QR-Code (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357430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М. Пришвин «Кладовая солнца»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https://1.bp.blogspot.com/-rI2ANQKv6Lo/YBp5l25ByWI/AAAAAAAA-cY/20JuqRoug7w7JyL4-Qoo30ACedC8X1kDwCLcBGAsYHQ/w1200-h630-p-k-no-nu/3bYj5iIPG6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1.bp.blogspot.com/-rI2ANQKv6Lo/YBp5l25ByWI/AAAAAAAA-cY/20JuqRoug7w7JyL4-Qoo30ACedC8X1kDwCLcBGAsYHQ/w1200-h630-p-k-no-nu/3bYj5iIPG6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1" name="Picture 5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3049253" cy="4848223"/>
          </a:xfrm>
          <a:prstGeom prst="rect">
            <a:avLst/>
          </a:prstGeom>
          <a:noFill/>
        </p:spPr>
      </p:pic>
      <p:pic>
        <p:nvPicPr>
          <p:cNvPr id="24582" name="Picture 6" descr="C:\Users\Вика\Downloads\QR-Code (8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643182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М. Пришвин «Моя страна»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fs.znanio.ru/methodology/images/4b/ba/4bba41dcd97fa6289b7b4921ab71fd11cd1835c2.jpg"/>
          <p:cNvPicPr>
            <a:picLocks noChangeAspect="1" noChangeArrowheads="1"/>
          </p:cNvPicPr>
          <p:nvPr/>
        </p:nvPicPr>
        <p:blipFill>
          <a:blip r:embed="rId2"/>
          <a:srcRect l="22917" r="24999"/>
          <a:stretch>
            <a:fillRect/>
          </a:stretch>
        </p:blipFill>
        <p:spPr bwMode="auto">
          <a:xfrm>
            <a:off x="1785918" y="1428736"/>
            <a:ext cx="3472680" cy="5000625"/>
          </a:xfrm>
          <a:prstGeom prst="rect">
            <a:avLst/>
          </a:prstGeom>
          <a:noFill/>
        </p:spPr>
      </p:pic>
      <p:pic>
        <p:nvPicPr>
          <p:cNvPr id="27651" name="Picture 3" descr="C:\Users\Вика\Downloads\QR-Code (9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500306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М. Пришвин  «Птицы под снегом»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img5.goodfon.ru/wallpaper/original/b/1c/archibald-thorburn-scottish-painter-archibald-torbern-shot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2"/>
            <a:ext cx="4572032" cy="3687899"/>
          </a:xfrm>
          <a:prstGeom prst="rect">
            <a:avLst/>
          </a:prstGeom>
          <a:noFill/>
        </p:spPr>
      </p:pic>
      <p:pic>
        <p:nvPicPr>
          <p:cNvPr id="26627" name="Picture 3" descr="C:\Users\Вика\Downloads\QR-Code (10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714620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М. Пришвин «Ребята и утята»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avatars.mds.yandex.net/i?id=fe2e6fa8fd6b80dda2795d220703cd2b_l-427468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3809566" cy="4929198"/>
          </a:xfrm>
          <a:prstGeom prst="rect">
            <a:avLst/>
          </a:prstGeom>
          <a:noFill/>
        </p:spPr>
      </p:pic>
      <p:pic>
        <p:nvPicPr>
          <p:cNvPr id="25603" name="Picture 3" descr="C:\Users\Вика\Downloads\QR-Code (1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428868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 Пришвин  «Синие пёрышки»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i.pinimg.com/originals/39/45/aa/3945aa542e2624fc15d889afe4c84e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3669067" cy="4663760"/>
          </a:xfrm>
          <a:prstGeom prst="rect">
            <a:avLst/>
          </a:prstGeom>
          <a:noFill/>
        </p:spPr>
      </p:pic>
      <p:pic>
        <p:nvPicPr>
          <p:cNvPr id="28675" name="Picture 3" descr="C:\Users\Вика\Downloads\QR-Code (1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500306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С природой одною он жизнью дышал…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357298"/>
            <a:ext cx="3861622" cy="4910158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Когда будете читать рассказы Пришвина, вам покажется, что писатель взял вас за руку и повёл за собой. Вы увидите, словно своими глазами, всё, о чём в них написано, научитесь ещё лучше любить и понимать родную природу. Она станет вашим другом. А когда у человека есть настоящий друг, он становится умнее и добрее.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Рисунок 0" descr="Prishv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3714776" cy="498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14422"/>
            <a:ext cx="81439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М.М. Пришвин написал много книг, и каждая из них несёт всё новые и новые открытия.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286124"/>
            <a:ext cx="7498080" cy="29622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09" name="Рисунок 1" descr="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8755584" cy="221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М. Пришвин «Берестяная  трубочка»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3000372"/>
            <a:ext cx="7219208" cy="324802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6386" name="Picture 2" descr="https://orenburgkniga.ru/wp-content/uploads/c/4/4/c44ea8bdc75e9b35610fba042c751bc3.jpeg"/>
          <p:cNvPicPr>
            <a:picLocks noChangeAspect="1" noChangeArrowheads="1"/>
          </p:cNvPicPr>
          <p:nvPr/>
        </p:nvPicPr>
        <p:blipFill>
          <a:blip r:embed="rId2"/>
          <a:srcRect l="28053" r="26875"/>
          <a:stretch>
            <a:fillRect/>
          </a:stretch>
        </p:blipFill>
        <p:spPr bwMode="auto">
          <a:xfrm>
            <a:off x="1357289" y="1785926"/>
            <a:ext cx="3810053" cy="4572032"/>
          </a:xfrm>
          <a:prstGeom prst="rect">
            <a:avLst/>
          </a:prstGeom>
          <a:noFill/>
        </p:spPr>
      </p:pic>
      <p:pic>
        <p:nvPicPr>
          <p:cNvPr id="16387" name="Picture 3" descr="C:\Users\Вика\Downloads\QR-Co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571744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М. Пришвин «В краю дедушки </a:t>
            </a:r>
            <a:r>
              <a:rPr lang="ru-RU" b="1" dirty="0" err="1" smtClean="0">
                <a:effectLst/>
                <a:latin typeface="Times New Roman" pitchFamily="18" charset="0"/>
                <a:cs typeface="Times New Roman" pitchFamily="18" charset="0"/>
              </a:rPr>
              <a:t>Мазая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orenburgkniga.ru/wp-content/uploads/9/7/2/97256dd6ffce923ee2b84f36f08894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77169"/>
            <a:ext cx="3571900" cy="4638831"/>
          </a:xfrm>
          <a:prstGeom prst="rect">
            <a:avLst/>
          </a:prstGeom>
          <a:noFill/>
        </p:spPr>
      </p:pic>
      <p:pic>
        <p:nvPicPr>
          <p:cNvPr id="14339" name="Picture 3" descr="C:\Users\Вика\Downloads\QR-Code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643182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М. Пришвин «Вася </a:t>
            </a:r>
            <a:r>
              <a:rPr lang="ru-RU" b="1" dirty="0" err="1" smtClean="0">
                <a:effectLst/>
                <a:latin typeface="Times New Roman" pitchFamily="18" charset="0"/>
                <a:cs typeface="Times New Roman" pitchFamily="18" charset="0"/>
              </a:rPr>
              <a:t>Весёлкин</a:t>
            </a:r>
            <a:r>
              <a:rPr lang="ru-RU" b="1" dirty="0" smtClean="0"/>
              <a:t>» </a:t>
            </a:r>
            <a:endParaRPr lang="ru-RU" dirty="0"/>
          </a:p>
        </p:txBody>
      </p:sp>
      <p:pic>
        <p:nvPicPr>
          <p:cNvPr id="21506" name="Picture 2" descr="https://korobkaknig.ru/image/cache/data/books/082017/b45570-1200x800.jpg"/>
          <p:cNvPicPr>
            <a:picLocks noChangeAspect="1" noChangeArrowheads="1"/>
          </p:cNvPicPr>
          <p:nvPr/>
        </p:nvPicPr>
        <p:blipFill>
          <a:blip r:embed="rId2"/>
          <a:srcRect l="25275" r="26373"/>
          <a:stretch>
            <a:fillRect/>
          </a:stretch>
        </p:blipFill>
        <p:spPr bwMode="auto">
          <a:xfrm>
            <a:off x="1571604" y="1714488"/>
            <a:ext cx="3429024" cy="4727839"/>
          </a:xfrm>
          <a:prstGeom prst="rect">
            <a:avLst/>
          </a:prstGeom>
          <a:noFill/>
        </p:spPr>
      </p:pic>
      <p:pic>
        <p:nvPicPr>
          <p:cNvPr id="21507" name="Picture 3" descr="C:\Users\Вика\Downloads\QR-Code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64318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М. Пришвин «Выскочка»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Вика\Desktop\Снимок.PNG"/>
          <p:cNvPicPr>
            <a:picLocks noChangeAspect="1" noChangeArrowheads="1"/>
          </p:cNvPicPr>
          <p:nvPr/>
        </p:nvPicPr>
        <p:blipFill>
          <a:blip r:embed="rId2"/>
          <a:srcRect r="1937"/>
          <a:stretch>
            <a:fillRect/>
          </a:stretch>
        </p:blipFill>
        <p:spPr bwMode="auto">
          <a:xfrm>
            <a:off x="1428728" y="1714488"/>
            <a:ext cx="3169045" cy="4733922"/>
          </a:xfrm>
          <a:prstGeom prst="rect">
            <a:avLst/>
          </a:prstGeom>
          <a:noFill/>
        </p:spPr>
      </p:pic>
      <p:pic>
        <p:nvPicPr>
          <p:cNvPr id="15362" name="Picture 2" descr="C:\Users\Вика\Downloads\QR-Code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643182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М. Пришвин «Гости»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www.podpisnie.ru/upload/resize_images/21037857/classic_1024x537_21037857.jpeg"/>
          <p:cNvPicPr>
            <a:picLocks noChangeAspect="1" noChangeArrowheads="1"/>
          </p:cNvPicPr>
          <p:nvPr/>
        </p:nvPicPr>
        <p:blipFill>
          <a:blip r:embed="rId2"/>
          <a:srcRect l="30029" r="29687"/>
          <a:stretch>
            <a:fillRect/>
          </a:stretch>
        </p:blipFill>
        <p:spPr bwMode="auto">
          <a:xfrm>
            <a:off x="1214414" y="1714488"/>
            <a:ext cx="3643338" cy="4742931"/>
          </a:xfrm>
          <a:prstGeom prst="rect">
            <a:avLst/>
          </a:prstGeom>
          <a:noFill/>
        </p:spPr>
      </p:pic>
      <p:pic>
        <p:nvPicPr>
          <p:cNvPr id="19459" name="Picture 3" descr="C:\Users\Вика\Downloads\QR-Code (4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500306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М. Пришвин «Дорога к другу»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knigapolis.ru/pictures/2/41/3303250_sbi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3161474" cy="4678714"/>
          </a:xfrm>
          <a:prstGeom prst="rect">
            <a:avLst/>
          </a:prstGeom>
          <a:noFill/>
        </p:spPr>
      </p:pic>
      <p:pic>
        <p:nvPicPr>
          <p:cNvPr id="22531" name="Picture 3" descr="C:\Users\Вика\Downloads\QR-Code (5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28868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</TotalTime>
  <Words>194</Words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Обзор книг М. М. Пришвина в разные годы</vt:lpstr>
      <vt:lpstr>С природой одною он жизнью дышал…</vt:lpstr>
      <vt:lpstr>М.М. Пришвин написал много книг, и каждая из них несёт всё новые и новые открытия.</vt:lpstr>
      <vt:lpstr>М. Пришвин «Берестяная  трубочка»  </vt:lpstr>
      <vt:lpstr>М. Пришвин «В краю дедушки Мазая»</vt:lpstr>
      <vt:lpstr>М. Пришвин «Вася Весёлкин» </vt:lpstr>
      <vt:lpstr>М. Пришвин «Выскочка» </vt:lpstr>
      <vt:lpstr>М. Пришвин «Гости» </vt:lpstr>
      <vt:lpstr>М. Пришвин «Дорога к другу»</vt:lpstr>
      <vt:lpstr>М. Пришвин «Журка»</vt:lpstr>
      <vt:lpstr>М. Пришвин «Календарь природы»  </vt:lpstr>
      <vt:lpstr>М. Пришвин «Кладовая солнца»</vt:lpstr>
      <vt:lpstr>М. Пришвин «Моя страна»</vt:lpstr>
      <vt:lpstr>М. Пришвин  «Птицы под снегом»</vt:lpstr>
      <vt:lpstr>М. Пришвин «Ребята и утята»</vt:lpstr>
      <vt:lpstr>М. Пришвин  «Синие пёрышки»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книг М. М. Пришвина в разные годы</dc:title>
  <dc:creator>Вика</dc:creator>
  <cp:lastModifiedBy>Вика</cp:lastModifiedBy>
  <cp:revision>10</cp:revision>
  <dcterms:created xsi:type="dcterms:W3CDTF">2023-03-26T08:45:40Z</dcterms:created>
  <dcterms:modified xsi:type="dcterms:W3CDTF">2023-11-27T19:26:29Z</dcterms:modified>
</cp:coreProperties>
</file>