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71" r:id="rId8"/>
    <p:sldId id="258" r:id="rId9"/>
    <p:sldId id="259" r:id="rId10"/>
    <p:sldId id="268" r:id="rId11"/>
    <p:sldId id="267" r:id="rId12"/>
    <p:sldId id="260" r:id="rId13"/>
    <p:sldId id="261" r:id="rId14"/>
    <p:sldId id="262" r:id="rId15"/>
    <p:sldId id="269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21" autoAdjust="0"/>
    <p:restoredTop sz="94660"/>
  </p:normalViewPr>
  <p:slideViewPr>
    <p:cSldViewPr>
      <p:cViewPr varScale="1">
        <p:scale>
          <a:sx n="68" d="100"/>
          <a:sy n="68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71546"/>
            <a:ext cx="762478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7406640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Младший школьный возраст. Кризис 7 лет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6435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Сморчкова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fhd.multiurok.ru/2/9/8/2988ee3467eb89b56de2c1624b0b01b111ecfc3e/munitsipal-nyi-praktichieskii-sieminar-dlia-uchitieliei-khimii-i-biologhii-bukliet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357562"/>
            <a:ext cx="317947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07246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Рекомендации при кризисе 7 лет: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719274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Соблюдение режима.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4-6 мес. до начала учебы выработать привычку рано ложиться спать и просыпаться. Чередовать прогулки, игры, учебные занятия.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Знакомство со школой.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Посетить здание школы до первых занятий. Ребенок станет более уверенным, спокойным.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Обозначение прав, обязанностей.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Будущий школьник должен понять, что требования родителей основаны на доверии, расширяют его права, увеличивают ответственность.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0010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Рекомендации при кризисе 7 лет: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5124472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Предоставление свободы.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существовать способы реализации самостоятельности. Пример: уборка в комнате обязательна, но ребенку разрешено выбрать способ, время.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Разрешение на ошибку.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стоит предотвращать прогнозируемые негативные последствия ребенка. Анализ результата научит предвидеть проблемы, нести ответственность за собственные поступки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особенности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34290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Кризис 7 лет по-разному воспринимается девочками и мальчиками.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нюансы обязательно нужно учитывать для того, чтобы скорректировать свою помощь и поддержку ребенку в этот непростой период. </a:t>
            </a:r>
          </a:p>
        </p:txBody>
      </p:sp>
      <p:pic>
        <p:nvPicPr>
          <p:cNvPr id="11266" name="Picture 2" descr="https://newkland.com/inc/func/files/asian-1294104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2536"/>
            <a:ext cx="2665187" cy="21654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4429132"/>
            <a:ext cx="60721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к этому возрасту уже начинают осознавать свои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различия, и это сказывается на поведении.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девочками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8005026" cy="4429156"/>
          </a:xfrm>
        </p:spPr>
        <p:txBody>
          <a:bodyPr>
            <a:normAutofit fontScale="62500" lnSpcReduction="20000"/>
          </a:bodyPr>
          <a:lstStyle/>
          <a:p>
            <a:pPr indent="283464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Несмотря на кризис, 7-летняя девочка чаще всего — прилежная ученица, отличается усидчивостью, аккуратностью и сосредоточенностью. Но все внутренние противоречия, которые она умело маскирует в школе при учителе, прорываются наружу либо в общении с одноклассницами, либо дома.</a:t>
            </a:r>
          </a:p>
          <a:p>
            <a:pPr indent="283464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Девочки, общаясь между собой, много врут друг другу, конкурируют во внешности. Часто конфликтуют с мальчиками. Родителям нередко закатывают истерики: хочу надеть это платье, проколите мне ушки, купите мне косметику и т. д.</a:t>
            </a:r>
          </a:p>
          <a:p>
            <a:endParaRPr lang="ru-RU" dirty="0"/>
          </a:p>
        </p:txBody>
      </p:sp>
      <p:pic>
        <p:nvPicPr>
          <p:cNvPr id="10242" name="Picture 2" descr="https://thumbs.dreamstime.com/b/%D0%B4%D0%B5%D0%B2%D1%83%D1%88%D0%BA%D0%B0-%D1%81-%D1%83%D0%B4%D0%B8%D0%B2%D0%BB%D0%B5%D0%BD%D0%BD%D1%8B%D0%BC-%D0%B2%D0%B5%D0%BA%D1%82%D0%BE%D1%80%D0%BD%D1%8B%D0%BC-%D0%B8%D0%B7%D0%BE%D0%B1%D1%80%D0%B0%D0%B6%D0%B5%D0%BD%D0%B8%D0%B5%D0%BC-%D0%BB%D0%B8%D1%86%D0%B0-%D1%80%D1%83%D0%BA%D0%B0-%D0%BD%D0%B0%D1%80%D0%B8%D1%81%D0%BE%D0%B2%D0%B0%D0%BB%D0%B0-161643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761" y="4643446"/>
            <a:ext cx="2339240" cy="22145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4357694"/>
            <a:ext cx="571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3464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Взрослые должны направить творческое начало девочек в нужное русло: поддерживать успехи в учёбе, хвалить за положительные качества, записать в кружки (рукоделия, танцев, пения)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мальчиками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8072462" cy="3500462"/>
          </a:xfrm>
        </p:spPr>
        <p:txBody>
          <a:bodyPr>
            <a:normAutofit fontScale="92500" lnSpcReduction="20000"/>
          </a:bodyPr>
          <a:lstStyle/>
          <a:p>
            <a:pPr indent="283464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Семилетнему мальчику самое главное — демонстрация всему миру себя и соперничество. Он конфликтует не только с девочками, но и с другими мальчиками, чтобы самоутвердиться. Ему интересно  компьютерные игры, техника, спорт — всё, кроме учёбы. Не умеет держать чувства в себе. Трудно приучается к монотонной работе.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yt3.ggpht.com/a/AATXAJzion6Wr8uDL8yyo973k4U4R5laGKDDd0FPWyHL0w=s900-c-k-c0xffffffff-no-rj-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500570"/>
            <a:ext cx="2428892" cy="23574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4286256"/>
            <a:ext cx="6072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помочь мальчикам преодолеть кризис 7 лет, нужно по максимуму заинтересовать учёбой, разнообразить школьные будни, позволять выплёскивать скопившиеся чувства. Помогут усмирить «бурю» спортивные секции.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Завершение кризиса 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7498080" cy="492922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 у ребенка: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Позицию ученика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Правильное, ответственное, положительное отношение к учебному процессу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Осознанные социальные роли, которыми он гордится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принимать правила и следовать им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школьной адаптации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Увлечения, хобби, предрасположенности к конкретной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Завершение кризиса 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790712" cy="4195778"/>
          </a:xfrm>
        </p:spPr>
        <p:txBody>
          <a:bodyPr/>
          <a:lstStyle/>
          <a:p>
            <a:pPr indent="283464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Благоприятное завершение кризиса семи лет сможет положительно отразиться на поведении и эмоциональном состоянии ребенка в дальнейшем, поэтому необходимо помочь ребенку справится с этим непростым периодом в его жизни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Младший школьный возраст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11239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Период жизни человека с 7 до 11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285992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Определяется эпохальным событием в жизни каждого ребенка – началом обучения в школе. 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Растущая физическая выносливость и увеличение работоспособности имеют относительный характер, поэтому для детей этого возраста характерны нервно-психическая ранимость и повышенная утомляемость. </a:t>
            </a: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Работоспособность младших школьников резко падает уже через полчаса после начала урока. Они утомляются при значительной эмоциональной насыщенности мероприятий и во время посещения группы продленного дня после основных уроков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14356"/>
            <a:ext cx="77192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Младший школьный возраст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7-11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3116"/>
            <a:ext cx="7640956" cy="3714776"/>
          </a:xfrm>
        </p:spPr>
        <p:txBody>
          <a:bodyPr/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Социальная ситуация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внутренняя позиция ученика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Ведущая деятельность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учение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Новообразования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самоконтроль, внутренний план действий, произвольность поведения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Физиологические особенности младшего школьного возраста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719274" cy="4767282"/>
          </a:xfrm>
        </p:spPr>
        <p:txBody>
          <a:bodyPr>
            <a:normAutofit fontScale="77500" lnSpcReduction="20000"/>
          </a:bodyPr>
          <a:lstStyle/>
          <a:p>
            <a:pPr indent="283464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Младший школьный возраст — это время физического роста, когда дети быстро тянутся вверх, наблюдается дисгармония в физическом развитии, оно опережает нервно-психическое развитие ребенка, что сказывается на временном ослаблении нервной системы. Проявляются повышенная утомляемость, беспокойство, повышенная потребность в движениях.</a:t>
            </a:r>
          </a:p>
          <a:p>
            <a:pPr indent="283464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Изменяется взаимоотношение процессов возбуждения и торможения. Торможение (основа сдерживания и самоконтроля) становится более заметным, чем у дошкольников. Однако склонность к возбуждению еще очень велика, поэтому младшие школьники часто бывают непоседливы.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Младший школьный возраст – вершина детства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8072494" cy="4857784"/>
          </a:xfrm>
        </p:spPr>
        <p:txBody>
          <a:bodyPr>
            <a:normAutofit fontScale="32500" lnSpcReduction="20000"/>
          </a:bodyPr>
          <a:lstStyle/>
          <a:p>
            <a:pPr indent="283464" algn="just"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Ребенок сохраняет много детских качеств — легкомыслие, наивность, взгляд на взрослого снизу вверх. Но он уже начинает утрачивать детскую непосредственность в поведении, у него появляется другая логика мышления.</a:t>
            </a:r>
          </a:p>
          <a:p>
            <a:pPr indent="283464" algn="just"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С поступлением ребенка в школу игра постепенно теряет главенствующую роль в его жизни, хотя и продолжает занимать в ней важное место. Ведущей деятельностью младшего школьника становится учение, которое существенно изменяет мотивы его поведения.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429264"/>
            <a:ext cx="7643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Самым значимый этап в период с 7 до 11 лет </a:t>
            </a: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 кризис 7 лет.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Кризис семи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43050"/>
            <a:ext cx="7786742" cy="185738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 -  этап психического развития между дошкольным и младшим школьным возрастом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3286124"/>
            <a:ext cx="7715304" cy="314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3464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7 лет ребёнку приходится не только привыкать к новому образу жизни. Он начинает осознавать своё социальное «я», пытается установить более тесные контакты с окружающими, теряет наивность и непосредственность. Впервые он ощущает себя не только как физически существующего человека, но и свою психическую сущность, свой внутренний мир, который отличает его от всех остальных.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Проявление кризиса 7 лет: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498080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Утрата наивности и непосредственности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Манерничанье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Своеволие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Кривляния, пререкания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Вспышки гнева и агрессии или чрезмерная застенчивость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Повышенная утомляемость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Раздражительность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Капризы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кризиса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719274" cy="528641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возрастной период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деятельности – вместо игровой деятельности ведущей становится учебная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социальной ситуации развития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Проявление «внутренней позиции»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Рождение социального «Я»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Статус «ученик»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Переоценка ценностей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Перестройка потребностей и побуждений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647836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 кризиса 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498080" cy="5143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Беседа с родителями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Специалист расспрашивает о проявлениях переходного периода, изменениях поведения ребенка, процессе адаптации)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взаимодействии ребенка с родителями определяется негативизм, упрямство, своеволие)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Опрос ребенка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«Хочешь ли ты пойти/ходить в школу? Почему?». По развернутости, направленности ответа оценивается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позиции школьника)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</TotalTime>
  <Words>836</Words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</vt:lpstr>
      <vt:lpstr>Младший школьный возраст</vt:lpstr>
      <vt:lpstr>Младший школьный возраст  7-11 лет</vt:lpstr>
      <vt:lpstr>Физиологические особенности младшего школьного возраста </vt:lpstr>
      <vt:lpstr>Младший школьный возраст – вершина детства</vt:lpstr>
      <vt:lpstr>Кризис семи лет</vt:lpstr>
      <vt:lpstr> Проявление кризиса 7 лет:  </vt:lpstr>
      <vt:lpstr>Причины кризиса</vt:lpstr>
      <vt:lpstr>Диагностика кризиса 7 лет</vt:lpstr>
      <vt:lpstr>Рекомендации при кризисе 7 лет: </vt:lpstr>
      <vt:lpstr>Рекомендации при кризисе 7 лет: </vt:lpstr>
      <vt:lpstr>Гендерные особенности </vt:lpstr>
      <vt:lpstr>Проблемы с девочками </vt:lpstr>
      <vt:lpstr>Проблемы с мальчиками </vt:lpstr>
      <vt:lpstr>Завершение кризиса 7 лет</vt:lpstr>
      <vt:lpstr>Завершение кризиса 7 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Ярославский государственный педагогический университет им. К.Д. Ушинского  </dc:title>
  <dc:creator>Вика</dc:creator>
  <cp:lastModifiedBy>Вика</cp:lastModifiedBy>
  <cp:revision>30</cp:revision>
  <dcterms:created xsi:type="dcterms:W3CDTF">2021-01-22T12:09:18Z</dcterms:created>
  <dcterms:modified xsi:type="dcterms:W3CDTF">2023-11-27T19:29:14Z</dcterms:modified>
</cp:coreProperties>
</file>