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66" r:id="rId6"/>
    <p:sldId id="259" r:id="rId7"/>
    <p:sldId id="269" r:id="rId8"/>
    <p:sldId id="268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8358214" cy="225800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История создания русского алфавита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71480"/>
            <a:ext cx="7406640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5643578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Сморчкова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День славянской письменности и культуры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pPr indent="283464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как бы напоминает нам, что наша культура – это кладезь древних и великих традиций славянской культуры.  Давайте и мы с вами начнем традиционно отмечать это праздник вместе со всеми и всегда будем помнить эту интересную историю создания русского алфавита.</a:t>
            </a:r>
          </a:p>
          <a:p>
            <a:endParaRPr lang="ru-RU" dirty="0"/>
          </a:p>
        </p:txBody>
      </p:sp>
      <p:pic>
        <p:nvPicPr>
          <p:cNvPr id="18433" name="Picture 1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47183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dirty="0" smtClean="0"/>
              <a:t>Как появился наш, русский алфавит?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8215370" cy="2338390"/>
          </a:xfrm>
        </p:spPr>
        <p:txBody>
          <a:bodyPr>
            <a:normAutofit/>
          </a:bodyPr>
          <a:lstStyle/>
          <a:p>
            <a:pPr indent="283464"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То, что сейчас у нас есть буквы, мы умеем писать и читать – это невероятное благо, которое нельзя не оценить. 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s://avatars.mds.yandex.net/get-zen_doc/1711517/pub_5cdd0747eb5ea100b2d13c5d_5cdd6856d8314500b34fbe2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1810"/>
            <a:ext cx="5263328" cy="351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culture.ru/storage/images/1d1aafc71760725ffc18572aa206ea1a/9f144dfca66cbb0dcf8d6572e8f30f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83" y="1714488"/>
            <a:ext cx="3566917" cy="21108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появился наш, русский алфавит?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15338" cy="4643470"/>
          </a:xfrm>
        </p:spPr>
        <p:txBody>
          <a:bodyPr>
            <a:normAutofit fontScale="77500" lnSpcReduction="20000"/>
          </a:bodyPr>
          <a:lstStyle/>
          <a:p>
            <a:pPr indent="283464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древние времена, </a:t>
            </a:r>
          </a:p>
          <a:p>
            <a:pPr indent="283464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когда люди не умели читали, </a:t>
            </a:r>
          </a:p>
          <a:p>
            <a:pPr indent="283464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они старались как-то выразить</a:t>
            </a:r>
          </a:p>
          <a:p>
            <a:pPr indent="283464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свои мысли друг другу. </a:t>
            </a:r>
          </a:p>
          <a:p>
            <a:pPr indent="283464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этого они рисовали</a:t>
            </a:r>
          </a:p>
          <a:p>
            <a:pPr indent="283464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 стенках целые картинки,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83464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 придумали значки и иероглифы. </a:t>
            </a:r>
          </a:p>
          <a:p>
            <a:pPr indent="283464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 это все превратилось в удобные для       понимания буквы, которые и составляют алфавит. У   каждого народа, в каждой определенной местности эти значки были своими, поэтому так много алфавитов и языков в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История русского алфавита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8215338" cy="4000528"/>
          </a:xfrm>
        </p:spPr>
        <p:txBody>
          <a:bodyPr>
            <a:normAutofit fontScale="77500" lnSpcReduction="20000"/>
          </a:bodyPr>
          <a:lstStyle/>
          <a:p>
            <a:pPr indent="283464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появления христианства и строительства храмов понадобилась и письменность, чтобы можно было записывать церковные тексты. </a:t>
            </a:r>
          </a:p>
          <a:p>
            <a:pPr indent="283464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863 году братья Кирилл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создали алфавит. Его назвали в честь младшего брата – кириллица. С помощью кириллицы Кирилл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перевели с греческого Священное писание и ряд богослужебных книг. Православная церковь назвала братьев чудотворцами. Люди получили буквы, а вместе с ними возможность читать и писать.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1" name="Picture 1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3773189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21433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Биография Кирилла и </a:t>
            </a:r>
            <a:r>
              <a:rPr lang="ru-RU" b="1" dirty="0" err="1" smtClean="0"/>
              <a:t>Мефодия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786446" cy="6143644"/>
          </a:xfrm>
        </p:spPr>
        <p:txBody>
          <a:bodyPr>
            <a:normAutofit/>
          </a:bodyPr>
          <a:lstStyle/>
          <a:p>
            <a:pPr indent="283464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Братья родились в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Солуне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Семья отличалась богатством и высоким положением в обществе.</a:t>
            </a:r>
          </a:p>
          <a:p>
            <a:pPr indent="283464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Мальчикам дали великолепное образование. </a:t>
            </a:r>
          </a:p>
          <a:p>
            <a:pPr indent="283464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Кирилл прилежно учился философии и риторике у самых известных византийских учителей. Потом он сам был преподавателем. Старший брат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Мефодийсостоял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долгое время военной службе, руководил одним из княжеств, где и  обучился языку славян. Но через 10 лет он оставил военную карьеру и принял монашеский обет. Вскоре к нему присоединился и брат.</a:t>
            </a:r>
          </a:p>
          <a:p>
            <a:pPr indent="283464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Оба брата сделали очень много для распространения письменности и божьего слова, поэтому их чтят, помнят и упоминают в книгах, ученых трактатах, на иконах и храмовых росписях. И у них даже есть праздник.</a:t>
            </a:r>
          </a:p>
          <a:p>
            <a:endParaRPr lang="ru-RU" dirty="0"/>
          </a:p>
        </p:txBody>
      </p:sp>
      <p:pic>
        <p:nvPicPr>
          <p:cNvPr id="17409" name="Picture 1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 l="10273" t="6881" r="9041"/>
          <a:stretch>
            <a:fillRect/>
          </a:stretch>
        </p:blipFill>
        <p:spPr bwMode="auto">
          <a:xfrm>
            <a:off x="214282" y="1643050"/>
            <a:ext cx="3357586" cy="290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История русского алфавита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54" y="1071546"/>
            <a:ext cx="8358246" cy="2071702"/>
          </a:xfrm>
        </p:spPr>
        <p:txBody>
          <a:bodyPr/>
          <a:lstStyle/>
          <a:p>
            <a:pPr indent="283464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самого начала в кириллице было целых 43 буквы, Каждая буква не только означала определенный звук, но и имела свое значение.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 l="2315" t="3448" r="1594"/>
          <a:stretch>
            <a:fillRect/>
          </a:stretch>
        </p:blipFill>
        <p:spPr bwMode="auto">
          <a:xfrm>
            <a:off x="2928926" y="2643182"/>
            <a:ext cx="5929354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русского алфавита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785926"/>
            <a:ext cx="4147374" cy="4052902"/>
          </a:xfrm>
        </p:spPr>
        <p:txBody>
          <a:bodyPr/>
          <a:lstStyle/>
          <a:p>
            <a:pPr indent="283464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1917 году был утвержден вариант азбуки из 35 букв. Правда их на самом деле было 37, Ё и Й не были отдельными буквами.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357439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русского алфавита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3636458" cy="4800600"/>
          </a:xfrm>
        </p:spPr>
        <p:txBody>
          <a:bodyPr>
            <a:normAutofit fontScale="92500" lnSpcReduction="10000"/>
          </a:bodyPr>
          <a:lstStyle/>
          <a:p>
            <a:pPr indent="283464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1918 году вновь азбука изменилась, из нее убрали несколько не используемых букв, в результате чего осталось 33. Вот такой азбукой мы с вами и пользуемся по сей день.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838575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День славянской письменности и культуры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15304" cy="2981332"/>
          </a:xfrm>
        </p:spPr>
        <p:txBody>
          <a:bodyPr>
            <a:normAutofit/>
          </a:bodyPr>
          <a:lstStyle/>
          <a:p>
            <a:pPr indent="283464" algn="just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праздник отмечается каждый год 24 мая с 1863 года. Праздник известен как день памяти первоучителей славянских народов – святых Кирилла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5" name="Picture 1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4572000" cy="3284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381</Words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История создания русского алфавита </vt:lpstr>
      <vt:lpstr>Как появился наш, русский алфавит?</vt:lpstr>
      <vt:lpstr>Как появился наш, русский алфавит?</vt:lpstr>
      <vt:lpstr>История русского алфавита</vt:lpstr>
      <vt:lpstr>Биография Кирилла и Мефодия</vt:lpstr>
      <vt:lpstr>История русского алфавита</vt:lpstr>
      <vt:lpstr>История русского алфавита</vt:lpstr>
      <vt:lpstr>История русского алфавита</vt:lpstr>
      <vt:lpstr>День славянской письменности и культуры </vt:lpstr>
      <vt:lpstr>День славянской письменности и культуры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русского алфавита </dc:title>
  <dc:creator>Вика</dc:creator>
  <cp:lastModifiedBy>Вика</cp:lastModifiedBy>
  <cp:revision>6</cp:revision>
  <dcterms:created xsi:type="dcterms:W3CDTF">2022-01-23T09:42:02Z</dcterms:created>
  <dcterms:modified xsi:type="dcterms:W3CDTF">2023-11-27T19:28:46Z</dcterms:modified>
</cp:coreProperties>
</file>