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65" autoAdjust="0"/>
    <p:restoredTop sz="94660"/>
  </p:normalViewPr>
  <p:slideViewPr>
    <p:cSldViewPr>
      <p:cViewPr varScale="1">
        <p:scale>
          <a:sx n="68" d="100"/>
          <a:sy n="68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068" y="1142984"/>
            <a:ext cx="8143932" cy="210979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Известные художники-иллюстраторы детских книг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5786454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pPr algn="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Сморчкова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В.А.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Вика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214686"/>
            <a:ext cx="3714776" cy="3327568"/>
          </a:xfrm>
          <a:prstGeom prst="rect">
            <a:avLst/>
          </a:prstGeom>
          <a:noFill/>
        </p:spPr>
      </p:pic>
      <p:pic>
        <p:nvPicPr>
          <p:cNvPr id="9" name="Picture 2" descr="C:\Users\Вика\Desktop\Снимо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71678"/>
            <a:ext cx="2491174" cy="3405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8581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Евгений Михайлович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Рачев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(1906-1997г)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28736"/>
            <a:ext cx="7858180" cy="2428892"/>
          </a:xfrm>
        </p:spPr>
        <p:txBody>
          <a:bodyPr>
            <a:normAutofit fontScale="85000" lnSpcReduction="10000"/>
          </a:bodyPr>
          <a:lstStyle/>
          <a:p>
            <a:pPr indent="283464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художник-анималист, график, иллюстратор. В основном иллюстрировал произведения, в которых главные герои – животные: русские сказки про зверей, басни. Художник-анималист, прославившийся в жанре книжной иллюстрацией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Вика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577279"/>
            <a:ext cx="2338386" cy="3137869"/>
          </a:xfrm>
          <a:prstGeom prst="rect">
            <a:avLst/>
          </a:prstGeom>
          <a:noFill/>
        </p:spPr>
      </p:pic>
      <p:pic>
        <p:nvPicPr>
          <p:cNvPr id="8195" name="Picture 3" descr="C:\Users\Вика\Desktop\Снимо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500438"/>
            <a:ext cx="2228850" cy="2124075"/>
          </a:xfrm>
          <a:prstGeom prst="rect">
            <a:avLst/>
          </a:prstGeom>
          <a:noFill/>
        </p:spPr>
      </p:pic>
      <p:pic>
        <p:nvPicPr>
          <p:cNvPr id="8196" name="Picture 4" descr="C:\Users\Вика\Desktop\Снимок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572008"/>
            <a:ext cx="1590675" cy="2047875"/>
          </a:xfrm>
          <a:prstGeom prst="rect">
            <a:avLst/>
          </a:prstGeom>
          <a:noFill/>
        </p:spPr>
      </p:pic>
      <p:pic>
        <p:nvPicPr>
          <p:cNvPr id="8197" name="Picture 5" descr="C:\Users\Вика\Desktop\Снимок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500570"/>
            <a:ext cx="1562100" cy="2105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8581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Иван Максимович Семенов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(1906-1982г)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357298"/>
            <a:ext cx="7790712" cy="3000396"/>
          </a:xfrm>
        </p:spPr>
        <p:txBody>
          <a:bodyPr>
            <a:normAutofit fontScale="77500" lnSpcReduction="20000"/>
          </a:bodyPr>
          <a:lstStyle/>
          <a:p>
            <a:pPr indent="283464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художник, график, карикатурист. Семенов работал в газетах «Комсомольская правда», «Пионерская правда», журналах «Смена», «Крокодил» и других. В 1956 году по его инициативе был создан первый в СССР юмористический журнал для маленьких детей - «Весёлые картинки». Самые известные его иллюстрации: к рассказам Николая Носова о Коле и Мишке (Фантазеры, Живая шляпа и другие) и рисунки «Бобик в гостях у Барбоса».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Вика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357694"/>
            <a:ext cx="2085975" cy="2124075"/>
          </a:xfrm>
          <a:prstGeom prst="rect">
            <a:avLst/>
          </a:prstGeom>
          <a:noFill/>
        </p:spPr>
      </p:pic>
      <p:pic>
        <p:nvPicPr>
          <p:cNvPr id="9219" name="Picture 3" descr="C:\Users\Вика\Desktop\Снимо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357694"/>
            <a:ext cx="1695450" cy="2219325"/>
          </a:xfrm>
          <a:prstGeom prst="rect">
            <a:avLst/>
          </a:prstGeom>
          <a:noFill/>
        </p:spPr>
      </p:pic>
      <p:pic>
        <p:nvPicPr>
          <p:cNvPr id="9220" name="Picture 4" descr="C:\Users\Вика\Desktop\Снимок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305300"/>
            <a:ext cx="1819275" cy="2409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8581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Ювеналий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Коровин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(1914-1991г)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4800600"/>
          </a:xfrm>
        </p:spPr>
        <p:txBody>
          <a:bodyPr>
            <a:normAutofit/>
          </a:bodyPr>
          <a:lstStyle/>
          <a:p>
            <a:pPr indent="283464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Художник, создавший множество иллюстрации к стихам Михалкова, Маршака, русским народным сказкам</a:t>
            </a:r>
            <a:endParaRPr lang="ru-RU" dirty="0"/>
          </a:p>
        </p:txBody>
      </p:sp>
      <p:pic>
        <p:nvPicPr>
          <p:cNvPr id="11266" name="Picture 2" descr="C:\Users\Вика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143248"/>
            <a:ext cx="2428892" cy="3394221"/>
          </a:xfrm>
          <a:prstGeom prst="rect">
            <a:avLst/>
          </a:prstGeom>
          <a:noFill/>
        </p:spPr>
      </p:pic>
      <p:pic>
        <p:nvPicPr>
          <p:cNvPr id="11267" name="Picture 3" descr="C:\Users\Вика\Desktop\Снимо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00438"/>
            <a:ext cx="2714644" cy="2413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8581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Евгений Монин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(1931-2002г)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2767018"/>
          </a:xfrm>
        </p:spPr>
        <p:txBody>
          <a:bodyPr>
            <a:normAutofit fontScale="92500" lnSpcReduction="20000"/>
          </a:bodyPr>
          <a:lstStyle/>
          <a:p>
            <a:pPr indent="283464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не сразу стал детским художником-иллюстратором, его подтолкнуло к этому сотрудничество с Ю. Молокановым – главным редактором журнала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Мурзилка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Художник известен по иллюстрациям к сказкам братьев Гримм, стихам Маршака, К. Чуковского, сказкам Андерсена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Вика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071942"/>
            <a:ext cx="2000264" cy="2538797"/>
          </a:xfrm>
          <a:prstGeom prst="rect">
            <a:avLst/>
          </a:prstGeom>
          <a:noFill/>
        </p:spPr>
      </p:pic>
      <p:pic>
        <p:nvPicPr>
          <p:cNvPr id="12291" name="Picture 3" descr="C:\Users\Вика\Desktop\Снимо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143380"/>
            <a:ext cx="1991027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85818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Игорь Егунов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000108"/>
            <a:ext cx="7790712" cy="2786082"/>
          </a:xfrm>
        </p:spPr>
        <p:txBody>
          <a:bodyPr>
            <a:normAutofit/>
          </a:bodyPr>
          <a:lstStyle/>
          <a:p>
            <a:pPr indent="283464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современный художник, автор ярких, хорошо прорисованных иллюстраций к книгам: «Приключения барона Мюнхгаузена» Рудольфа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Распе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«Конек-горбунок» Петра Ершова, сказок Братьев Гримм и Гофмана, сказки о русских богатырях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Вика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143380"/>
            <a:ext cx="1866900" cy="2266950"/>
          </a:xfrm>
          <a:prstGeom prst="rect">
            <a:avLst/>
          </a:prstGeom>
          <a:noFill/>
        </p:spPr>
      </p:pic>
      <p:pic>
        <p:nvPicPr>
          <p:cNvPr id="10243" name="Picture 3" descr="C:\Users\Вика\Desktop\Снимо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143380"/>
            <a:ext cx="1514475" cy="2152650"/>
          </a:xfrm>
          <a:prstGeom prst="rect">
            <a:avLst/>
          </a:prstGeom>
          <a:noFill/>
        </p:spPr>
      </p:pic>
      <p:pic>
        <p:nvPicPr>
          <p:cNvPr id="10244" name="Picture 4" descr="C:\Users\Вика\Desktop\Снимок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429132"/>
            <a:ext cx="4029075" cy="176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785926"/>
            <a:ext cx="8005026" cy="3429024"/>
          </a:xfrm>
        </p:spPr>
        <p:txBody>
          <a:bodyPr>
            <a:normAutofit/>
          </a:bodyPr>
          <a:lstStyle/>
          <a:p>
            <a:pPr indent="283464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Иллюстраторы детских книг остаются верны своему творчеству на протяжении всей жизни. А их читатели, вырастая, сохраняют привязанность к картинкам из все дальше уходящего детства.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Евгений Иванович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Чарушин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(1961-1965г)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447800"/>
            <a:ext cx="8005026" cy="2695580"/>
          </a:xfrm>
        </p:spPr>
        <p:txBody>
          <a:bodyPr>
            <a:normAutofit fontScale="92500" lnSpcReduction="20000"/>
          </a:bodyPr>
          <a:lstStyle/>
          <a:p>
            <a:pPr indent="283464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график, скульптор, прозаик и детский писатель-анималист. Кроме своих собственных книг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Волчишко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другие», «Васька», «Про сороку» иллюстрировал произведения Виталия Бианки, Самуила Маршака, Корнея Чуковского, Михаила Пришвина и др.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Вика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071942"/>
            <a:ext cx="2124075" cy="2590800"/>
          </a:xfrm>
          <a:prstGeom prst="rect">
            <a:avLst/>
          </a:prstGeom>
          <a:noFill/>
        </p:spPr>
      </p:pic>
      <p:pic>
        <p:nvPicPr>
          <p:cNvPr id="7171" name="Picture 3" descr="C:\Users\Вика\Desktop\Снимо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4000504"/>
            <a:ext cx="2019300" cy="2705100"/>
          </a:xfrm>
          <a:prstGeom prst="rect">
            <a:avLst/>
          </a:prstGeom>
          <a:noFill/>
        </p:spPr>
      </p:pic>
      <p:pic>
        <p:nvPicPr>
          <p:cNvPr id="7172" name="Picture 4" descr="C:\Users\Вика\Desktop\Снимок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071942"/>
            <a:ext cx="1905000" cy="2505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Владимир Григорьевич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Сутеев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(1903-1993г)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447800"/>
            <a:ext cx="8005026" cy="4800600"/>
          </a:xfrm>
        </p:spPr>
        <p:txBody>
          <a:bodyPr/>
          <a:lstStyle/>
          <a:p>
            <a:pPr indent="283464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детский писатель, художник-иллюстратор и режиссёр-мультипликатор. Его добрые, веселые картинки похожи на кадры из мультфильма. Немало сказок рисунки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превратили в шедевры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ика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071942"/>
            <a:ext cx="2924175" cy="2619375"/>
          </a:xfrm>
          <a:prstGeom prst="rect">
            <a:avLst/>
          </a:prstGeom>
          <a:noFill/>
        </p:spPr>
      </p:pic>
      <p:pic>
        <p:nvPicPr>
          <p:cNvPr id="1027" name="Picture 3" descr="C:\Users\Вика\Desktop\Снимо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143380"/>
            <a:ext cx="3429024" cy="244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Юрий Алексеевич Васнецов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(1900-1973г)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2981332"/>
          </a:xfrm>
        </p:spPr>
        <p:txBody>
          <a:bodyPr>
            <a:normAutofit fontScale="92500" lnSpcReduction="10000"/>
          </a:bodyPr>
          <a:lstStyle/>
          <a:p>
            <a:pPr indent="283464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иллюстрировал народные сказки, сказки Льва Толстого, Петра Ершова, Самуила Маршака, Виталия Бианки и других классиков русской литературы. Юрий Васнецов является родственником известнейшего русского живописца Виктора Васнецова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Вика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4071942"/>
            <a:ext cx="1919670" cy="2624136"/>
          </a:xfrm>
          <a:prstGeom prst="rect">
            <a:avLst/>
          </a:prstGeom>
          <a:noFill/>
        </p:spPr>
      </p:pic>
      <p:pic>
        <p:nvPicPr>
          <p:cNvPr id="3075" name="Picture 3" descr="C:\Users\Вика\Desktop\Снимо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572008"/>
            <a:ext cx="2214578" cy="2000250"/>
          </a:xfrm>
          <a:prstGeom prst="rect">
            <a:avLst/>
          </a:prstGeom>
          <a:noFill/>
        </p:spPr>
      </p:pic>
      <p:pic>
        <p:nvPicPr>
          <p:cNvPr id="3076" name="Picture 4" descr="C:\Users\Вика\Desktop\Снимок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429132"/>
            <a:ext cx="2000250" cy="2200275"/>
          </a:xfrm>
          <a:prstGeom prst="rect">
            <a:avLst/>
          </a:prstGeom>
          <a:noFill/>
        </p:spPr>
      </p:pic>
      <p:pic>
        <p:nvPicPr>
          <p:cNvPr id="3077" name="Picture 5" descr="C:\Users\Вика\Desktop\Снимок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429132"/>
            <a:ext cx="1619250" cy="218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7154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Леонид Викторович Владимирский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(1920-2015г)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571612"/>
            <a:ext cx="8001056" cy="3000396"/>
          </a:xfrm>
        </p:spPr>
        <p:txBody>
          <a:bodyPr>
            <a:normAutofit/>
          </a:bodyPr>
          <a:lstStyle/>
          <a:p>
            <a:pPr indent="283464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русский график и самый популярный иллюстратор книг про Буратино А. Н. Толстого, про Изумрудный город А. М. Волкова, про трех толстяков Юрия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Олеши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про Незнайку Николая Носова. Помимо книг он делал иллюстрации для диафильмов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Вика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256"/>
            <a:ext cx="2286016" cy="2381267"/>
          </a:xfrm>
          <a:prstGeom prst="rect">
            <a:avLst/>
          </a:prstGeom>
          <a:noFill/>
        </p:spPr>
      </p:pic>
      <p:pic>
        <p:nvPicPr>
          <p:cNvPr id="4099" name="Picture 3" descr="C:\Users\Вика\Desktop\Снимо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1" y="4214819"/>
            <a:ext cx="2310241" cy="2495554"/>
          </a:xfrm>
          <a:prstGeom prst="rect">
            <a:avLst/>
          </a:prstGeom>
          <a:noFill/>
        </p:spPr>
      </p:pic>
      <p:pic>
        <p:nvPicPr>
          <p:cNvPr id="4100" name="Picture 4" descr="C:\Users\Вика\Desktop\Снимок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136323"/>
            <a:ext cx="2281240" cy="2721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8581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Анатолий Михайлович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Сайченко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(1924-2011г)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447800"/>
            <a:ext cx="8147902" cy="2624142"/>
          </a:xfrm>
        </p:spPr>
        <p:txBody>
          <a:bodyPr>
            <a:noAutofit/>
          </a:bodyPr>
          <a:lstStyle/>
          <a:p>
            <a:pPr indent="283464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мультипликатор и художник-иллюстратор детских книг. Художник-постановщик мультфильмов "Малыш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Карлсон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автор иллюстраций к книгам Линдгрен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Астрид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Самые известные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мульт-работы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его непосредственным участием: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приключения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Мурзилки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Петя и Красная шапочка, Вовка в Тридевятом царстве, Щелкунчик, Муха-Цокотуха, попугай Кеша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Вика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143380"/>
            <a:ext cx="2220781" cy="2511421"/>
          </a:xfrm>
          <a:prstGeom prst="rect">
            <a:avLst/>
          </a:prstGeom>
          <a:noFill/>
        </p:spPr>
      </p:pic>
      <p:pic>
        <p:nvPicPr>
          <p:cNvPr id="6147" name="Picture 3" descr="C:\Users\Вика\Desktop\Снимо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071942"/>
            <a:ext cx="2643206" cy="2588707"/>
          </a:xfrm>
          <a:prstGeom prst="rect">
            <a:avLst/>
          </a:prstGeom>
          <a:noFill/>
        </p:spPr>
      </p:pic>
      <p:pic>
        <p:nvPicPr>
          <p:cNvPr id="6148" name="Picture 4" descr="C:\Users\Вика\Desktop\Снимок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4071942"/>
            <a:ext cx="2036278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8581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Иван Яковлевич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Билибин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(1876-1942г)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357298"/>
            <a:ext cx="8072462" cy="3338522"/>
          </a:xfrm>
        </p:spPr>
        <p:txBody>
          <a:bodyPr>
            <a:normAutofit fontScale="85000" lnSpcReduction="10000"/>
          </a:bodyPr>
          <a:lstStyle/>
          <a:p>
            <a:pPr indent="283464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русский художник, книжный иллюстратор и театральный оформитель. Разработал свой стиль –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билибинский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- графическое представление с учетом традиций древнерусского и народного искусства, тщательно прорисованный и подробный узорчатый контурный рисунок, расцвеченный акварелью. Стиль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Билибина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стал популярен и ему стали подражать.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Вика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429132"/>
            <a:ext cx="1729744" cy="2241541"/>
          </a:xfrm>
          <a:prstGeom prst="rect">
            <a:avLst/>
          </a:prstGeom>
          <a:noFill/>
        </p:spPr>
      </p:pic>
      <p:pic>
        <p:nvPicPr>
          <p:cNvPr id="5123" name="Picture 3" descr="C:\Users\Вика\Desktop\Снимо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214818"/>
            <a:ext cx="1812877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8581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Татьяна Алексеевна Маврина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(1902-1996г)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643050"/>
            <a:ext cx="7790712" cy="2624142"/>
          </a:xfrm>
        </p:spPr>
        <p:txBody>
          <a:bodyPr>
            <a:normAutofit/>
          </a:bodyPr>
          <a:lstStyle/>
          <a:p>
            <a:pPr indent="283464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Наиболее известно оформление сказок А. С. Пушкина: «Сказка о мёртвой царевне и семи богатырях», «Руслан и Людмила», «Сказки», а также сборники «По щучьему велению», «Русские сказки», «За тридевять земель»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Вика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000504"/>
            <a:ext cx="2390774" cy="2255956"/>
          </a:xfrm>
          <a:prstGeom prst="rect">
            <a:avLst/>
          </a:prstGeom>
          <a:noFill/>
        </p:spPr>
      </p:pic>
      <p:pic>
        <p:nvPicPr>
          <p:cNvPr id="2051" name="Picture 3" descr="C:\Users\Вика\Desktop\Снимо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643446"/>
            <a:ext cx="2771775" cy="2047875"/>
          </a:xfrm>
          <a:prstGeom prst="rect">
            <a:avLst/>
          </a:prstGeom>
          <a:noFill/>
        </p:spPr>
      </p:pic>
      <p:pic>
        <p:nvPicPr>
          <p:cNvPr id="2052" name="Picture 4" descr="C:\Users\Вика\Desktop\Снимок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929066"/>
            <a:ext cx="2619375" cy="1952625"/>
          </a:xfrm>
          <a:prstGeom prst="rect">
            <a:avLst/>
          </a:prstGeom>
          <a:noFill/>
        </p:spPr>
      </p:pic>
      <p:pic>
        <p:nvPicPr>
          <p:cNvPr id="2053" name="Picture 5" descr="C:\Users\Вика\Desktop\Снимок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4786322"/>
            <a:ext cx="2352675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73</TotalTime>
  <Words>563</Words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Слайд 1</vt:lpstr>
      <vt:lpstr>Слайд 2</vt:lpstr>
      <vt:lpstr>Евгений Иванович Чарушин (1961-1965г)</vt:lpstr>
      <vt:lpstr>Владимир Григорьевич Сутеев (1903-1993г)</vt:lpstr>
      <vt:lpstr>Юрий Алексеевич Васнецов (1900-1973г)</vt:lpstr>
      <vt:lpstr>Леонид Викторович Владимирский (1920-2015г)</vt:lpstr>
      <vt:lpstr>Анатолий Михайлович Сайченко (1924-2011г)</vt:lpstr>
      <vt:lpstr>Иван Яковлевич Билибин (1876-1942г)</vt:lpstr>
      <vt:lpstr>Татьяна Алексеевна Маврина (1902-1996г)</vt:lpstr>
      <vt:lpstr>Евгений Михайлович Рачев (1906-1997г)</vt:lpstr>
      <vt:lpstr>Иван Максимович Семенов (1906-1982г)</vt:lpstr>
      <vt:lpstr>Ювеналий Коровин (1914-1991г)</vt:lpstr>
      <vt:lpstr>Евгений Монин (1931-2002г)</vt:lpstr>
      <vt:lpstr>Игорь Егунов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Вика</dc:creator>
  <cp:lastModifiedBy>Вика</cp:lastModifiedBy>
  <cp:revision>10</cp:revision>
  <dcterms:created xsi:type="dcterms:W3CDTF">2021-01-25T19:14:25Z</dcterms:created>
  <dcterms:modified xsi:type="dcterms:W3CDTF">2023-11-27T19:27:40Z</dcterms:modified>
</cp:coreProperties>
</file>