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97" r:id="rId7"/>
    <p:sldId id="296" r:id="rId8"/>
    <p:sldId id="261" r:id="rId9"/>
    <p:sldId id="31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308" r:id="rId21"/>
    <p:sldId id="274" r:id="rId22"/>
    <p:sldId id="299" r:id="rId23"/>
    <p:sldId id="309" r:id="rId24"/>
    <p:sldId id="276" r:id="rId25"/>
    <p:sldId id="277" r:id="rId26"/>
    <p:sldId id="310" r:id="rId27"/>
    <p:sldId id="300" r:id="rId28"/>
    <p:sldId id="301" r:id="rId29"/>
    <p:sldId id="284" r:id="rId30"/>
    <p:sldId id="285" r:id="rId31"/>
    <p:sldId id="286" r:id="rId32"/>
    <p:sldId id="287" r:id="rId33"/>
    <p:sldId id="288" r:id="rId34"/>
    <p:sldId id="282" r:id="rId35"/>
    <p:sldId id="304" r:id="rId36"/>
    <p:sldId id="305" r:id="rId37"/>
    <p:sldId id="289" r:id="rId38"/>
    <p:sldId id="290" r:id="rId39"/>
    <p:sldId id="291" r:id="rId40"/>
    <p:sldId id="306" r:id="rId41"/>
    <p:sldId id="292" r:id="rId42"/>
    <p:sldId id="307" r:id="rId43"/>
    <p:sldId id="294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04.05.2007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 dir="in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06%20-%20&#1052;.&#1070;.%20&#1051;&#1077;&#1088;&#1084;&#1086;&#1085;&#1090;&#1086;&#1074;%20-%20&#1040;&#1085;&#1075;&#1077;&#1083;.mp3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01-Net,%20ya%20ne%20Bayron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20-Net,%20ne%20tebya%20tak%20pilko%20ya%20lyublyu.mp3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&#1071;_&#1085;&#1077;_&#1091;&#1085;&#1080;&#1078;&#1091;&#1089;&#1100;_&#1087;&#1088;&#1077;&#1076;_&#1090;&#1086;&#1073;&#1086;&#1102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06-Kogda%20volnuetsya%20zhelteyushaya%20niva.mp3" TargetMode="Externa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Anna_German_-_Vyhozhu_odin_ya_na_dorogu_romans_na_stihi_Lermontova_(iPlayer.fm).mp3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12-Rodina.mp3" TargetMode="Externa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&#1041;&#1086;&#1088;&#1086;&#1076;&#1080;&#1085;&#1086;.mp3" TargetMode="Externa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&#1048;_&#1089;&#1082;&#1091;&#1095;&#1085;&#1086;_&#1080;_&#1075;&#1088;&#1091;&#1089;&#1090;&#1085;&#1086;_(&#1080;&#1089;&#1087;._&#1040;&#1083;&#1077;&#1082;&#1089;&#1072;&#1085;&#1076;&#1088;_&#1051;&#1077;&#1087;&#1077;&#1093;&#1080;&#1085;)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08-Ne%20smeysya%20nad%20moey%20prorotcheskoy%20toskoyu.mp3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&#1057;&#1086;&#1085;.mp3" TargetMode="Externa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21%20-%20&#1041;&#1077;&#1083;&#1077;&#1077;&#1090;%20&#1087;&#1072;&#1088;&#1091;&#1089;%20&#1086;&#1076;&#1080;&#1085;&#1086;&#1082;&#1080;&#1081;.%20&#1056;&#1086;&#1084;&#1072;&#1085;&#1089;%20&#1085;&#1072;%20&#1089;&#1083;&#1086;&#1074;&#1072;%20&#1052;.%20&#1070;.%20&#1051;&#1077;&#1088;&#1084;&#1086;&#1085;&#1090;&#1086;&#1074;&#1072;.mp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1043;&#1077;&#1088;&#1086;&#1081;%20&#1085;&#1072;&#1096;&#1077;&#1075;&#1086;%20&#1074;&#1088;&#1077;&#1084;&#1077;&#1085;&#1080;(&#1050;&#1085;&#1103;&#1078;&#1085;&#1072;%20&#1052;&#1077;&#1088;&#1080;).fl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.MICROSOF-CBFDA6\&#1056;&#1072;&#1073;&#1086;&#1095;&#1080;&#1081;%20&#1089;&#1090;&#1086;&#1083;\V.%20&#1051;&#1077;&#1088;&#1084;&#1086;&#1085;&#1090;&#1086;&#1074;\05-Smert%20poeta.mp3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achaturyan_-_Vals_Hachaturyana_iz_Maskarada_Lermontova_(iPlayer.fm).m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.MICROSOF-CBFDA6\&#1056;&#1072;&#1073;&#1086;&#1095;&#1080;&#1081;%20&#1089;&#1090;&#1086;&#1083;\V.%20&#1051;&#1077;&#1088;&#1084;&#1086;&#1085;&#1090;&#1086;&#1074;\&#1058;&#1072;&#1088;&#1093;&#1072;&#1085;&#1099;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200-лет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о дня рождения  Михаила Юрьевича Лермонтова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331474" cy="5214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Бабушка Елизавета Алексеевна Арсеньева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л\Арсеньева - баб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08720"/>
            <a:ext cx="5786478" cy="5663552"/>
          </a:xfrm>
          <a:prstGeom prst="rect">
            <a:avLst/>
          </a:prstGeom>
          <a:noFill/>
        </p:spPr>
      </p:pic>
      <p:pic>
        <p:nvPicPr>
          <p:cNvPr id="7171" name="Picture 3" descr="C:\Users\user\Desktop\л\lermonto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14752"/>
            <a:ext cx="2371753" cy="2964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Родители поэта – Юрий Петрович и Мария Михайловна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л\мать поэ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64704"/>
            <a:ext cx="3961580" cy="5807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л\отец Лермонт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3771214" cy="5736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л\lermontov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929066"/>
            <a:ext cx="2057392" cy="25717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Отец и бабушка поэта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л\отец Лермон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390646" cy="5377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user\Desktop\л\Арсеньева - баб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80728"/>
            <a:ext cx="3571900" cy="5372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user\Desktop\л\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142984"/>
            <a:ext cx="2786082" cy="38576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«Ужасная судьба отца и сына…»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л\lermontov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59429"/>
            <a:ext cx="3641058" cy="498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л\отец Лермонт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154" y="1124745"/>
            <a:ext cx="3768893" cy="501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Мария Михайловна и маленький Миша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8" name="Picture 4" descr="C:\Users\user\Desktop\л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3"/>
            <a:ext cx="4605092" cy="5350497"/>
          </a:xfrm>
          <a:prstGeom prst="rect">
            <a:avLst/>
          </a:prstGeom>
          <a:noFill/>
        </p:spPr>
      </p:pic>
      <p:pic>
        <p:nvPicPr>
          <p:cNvPr id="11269" name="Picture 5" descr="C:\Users\user\Desktop\л\lermonto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24744"/>
            <a:ext cx="3357586" cy="5233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Мария Михайловна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л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312" y="1035592"/>
            <a:ext cx="487374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6 - М.Ю. Лермонтов - Анге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509120"/>
            <a:ext cx="576064" cy="52082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 восхищался Пушкиным и Байроном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G:\л\99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384202" cy="5805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«Нет, я не Байрон, я другой…»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G:\л\lermontov_1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908720"/>
            <a:ext cx="5357850" cy="5520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01-Net, ya ne Bayr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221088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Рисунок М.Ю. Лермонтова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G:\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46614" cy="5265242"/>
          </a:xfrm>
          <a:prstGeom prst="rect">
            <a:avLst/>
          </a:prstGeom>
          <a:noFill/>
        </p:spPr>
      </p:pic>
      <p:pic>
        <p:nvPicPr>
          <p:cNvPr id="15363" name="Picture 3" descr="G:\л\Рисунок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1805793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Рисунок М.Ю. Лермонтова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Кавказ</a:t>
            </a:r>
            <a:endParaRPr lang="ru-RU" sz="3200" dirty="0"/>
          </a:p>
        </p:txBody>
      </p:sp>
      <p:pic>
        <p:nvPicPr>
          <p:cNvPr id="17411" name="Picture 3" descr="G:\л\Рисунок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64632"/>
            <a:ext cx="8496944" cy="58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G:\л\ш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59" y="980728"/>
            <a:ext cx="1785950" cy="2219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15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Судьба и поэзия Лермонтова овеяны глубоким трагизмом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л\0002-002-JA-poet-i-etim-uzhe-intere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49505"/>
            <a:ext cx="5688632" cy="56227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Еще подростком Лермонтов познал чувство первой любви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G:\л\99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923084" cy="56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20-Net, ne tebya tak pilko ya lyubly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42378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10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8638" y="260648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 и В. Лопухина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G:\л\0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752"/>
            <a:ext cx="3857652" cy="537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G:\л\97847896_Portret_Lermontova_M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509935" cy="508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Я_не_унижусь_пред_тобо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39952" y="3877816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В. Лопухина</a:t>
            </a:r>
          </a:p>
        </p:txBody>
      </p:sp>
      <p:pic>
        <p:nvPicPr>
          <p:cNvPr id="5122" name="Picture 2" descr="C:\Users\user\Pictures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836712"/>
            <a:ext cx="4963314" cy="5606483"/>
          </a:xfrm>
          <a:prstGeom prst="rect">
            <a:avLst/>
          </a:prstGeom>
          <a:noFill/>
        </p:spPr>
      </p:pic>
      <p:pic>
        <p:nvPicPr>
          <p:cNvPr id="5125" name="Picture 5" descr="C:\Users\user\Desktop\л\big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624125" cy="3254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Идеал женщины поэту является в снах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Mihail-Lermo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08720"/>
            <a:ext cx="8143932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24741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Тамара и Демон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Desktop\л\tamara_i_de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90706"/>
            <a:ext cx="7920880" cy="593937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Любовью к Родине пронизано все творчество М.Ю. Лермонтова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user\Desktop\л\ол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pic>
        <p:nvPicPr>
          <p:cNvPr id="22531" name="Picture 3" descr="C:\Users\user\Desktop\л\Рисунок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357562"/>
            <a:ext cx="2352675" cy="3257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«Когда волнуется желтеющая нива…»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5602" name="Picture 2" descr="C:\Users\user\Desktop\л\lermonto1v_ne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pic>
        <p:nvPicPr>
          <p:cNvPr id="6" name="06-Kogda volnuetsya zhelteyushaya niv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569054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«Выхожу один я на дорогу…»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sred-risovyh-polej_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Любовь к Родине у поэта неоднозначна и мучительна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dab890e81749d758979b4e98c2aefa835f493575619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19"/>
            <a:ext cx="9144000" cy="5949281"/>
          </a:xfrm>
          <a:prstGeom prst="rect">
            <a:avLst/>
          </a:prstGeom>
          <a:noFill/>
        </p:spPr>
      </p:pic>
      <p:pic>
        <p:nvPicPr>
          <p:cNvPr id="5" name="12-Rodin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678016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своем творчестве Лермонтов обращался к исторической теме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lermontov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980728"/>
            <a:ext cx="5429288" cy="5520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Соединение несоединимого отразилось и в описании внешности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user\Desktop\л\big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448098" cy="5805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«Бородино»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\borodino_0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6336704" cy="5013176"/>
          </a:xfrm>
          <a:prstGeom prst="rect">
            <a:avLst/>
          </a:prstGeom>
          <a:noFill/>
        </p:spPr>
      </p:pic>
      <p:pic>
        <p:nvPicPr>
          <p:cNvPr id="5" name="Бород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085184"/>
            <a:ext cx="736848" cy="7368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Многие стихотворения поэта – горькая дума о тщетности жизни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И скучно и грустно Михаил Лермо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3918"/>
            <a:ext cx="8712968" cy="6024082"/>
          </a:xfrm>
          <a:prstGeom prst="rect">
            <a:avLst/>
          </a:prstGeom>
          <a:noFill/>
        </p:spPr>
      </p:pic>
      <p:pic>
        <p:nvPicPr>
          <p:cNvPr id="6146" name="Picture 2" descr="C:\Users\user\Desktop\л\Рисунок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160240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_скучно_и_грустно_(исп._Александр_Лепехи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5750024"/>
            <a:ext cx="720080" cy="72008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«…Презрение рока и предчувствие его неизбежности…»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user\Desktop\л\ш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5293169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08-Ne smeysya nad moey prorotcheskoy toskoy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466990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Лермонтов предчувствовал смерть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л\Рисунок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159496" cy="563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029944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«Белеет парус одинокий…»</a:t>
            </a:r>
          </a:p>
        </p:txBody>
      </p:sp>
      <p:pic>
        <p:nvPicPr>
          <p:cNvPr id="2050" name="Picture 2" descr="C:\Users\user\Pictures\оро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80642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«Герой нашего времени»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Pictures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64704"/>
            <a:ext cx="4767263" cy="595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user\Desktop\л\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36712"/>
            <a:ext cx="4143404" cy="587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Бал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л\25009524_1210843677_Vladimir_Pervuninskiy__Pod_zvuki_val_s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А.С. Пушкин                    М.Ю. Лермонтов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user\Desktop\л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211960" cy="559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user\Desktop\л\Рисунок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73724"/>
            <a:ext cx="4499992" cy="5884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05-Smert poe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139952" y="2996952"/>
            <a:ext cx="584448" cy="584448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1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Лермонтов был храбрым офицером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л\lermontov_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040559" cy="5832648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Дуэль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Users\user\Desktop\л\martynov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33584"/>
            <a:ext cx="3999388" cy="5467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8" name="Picture 4" descr="C:\Users\user\Desktop\л\0002-002-JA-poet-i-etim-uzhe-intere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020126"/>
            <a:ext cx="3710785" cy="5480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Художники пытались передать прежде всего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выражение глаз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л\Mihail-Lermon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36712"/>
            <a:ext cx="8143932" cy="561963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 там, где жизнь полна созвучий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ля вдохновений молодых,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Ты вдруг угас звездой падучей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На рубеже небес родных…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user\Desktop\л\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96544" cy="515719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Здесь поэт и обрел вечный покой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G:\Лермонтов\иллюстрации, портреты Лермонтов\4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64704"/>
            <a:ext cx="8429684" cy="583609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М.Ю. Лермонтов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л\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92696"/>
            <a:ext cx="4071966" cy="602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user\Desktop\л\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92696"/>
            <a:ext cx="4214842" cy="6022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C:\Users\user\Desktop\л\Mihail-Lermon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17934"/>
            <a:ext cx="3027356" cy="294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96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Маскарад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user\Desktop\5\bm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Не только внешность, но и характер современники изображают так несхоже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user\Desktop\л\Рисунок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96752"/>
            <a:ext cx="6929486" cy="5495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 его характере преобладало задумчивое настроение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36712"/>
            <a:ext cx="5214974" cy="557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Но в дружеском обществе он был  настоящий дьявол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596104" cy="5112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Детство Лермонтова прошло в Тарханах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л\шщщ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08720"/>
            <a:ext cx="8215369" cy="5592114"/>
          </a:xfrm>
          <a:prstGeom prst="rect">
            <a:avLst/>
          </a:prstGeom>
          <a:noFill/>
        </p:spPr>
      </p:pic>
      <p:pic>
        <p:nvPicPr>
          <p:cNvPr id="6147" name="Picture 3" descr="C:\Users\user\Desktop\л\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52736"/>
            <a:ext cx="28575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Тарханы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584</TotalTime>
  <Words>239</Words>
  <Application>Microsoft Office PowerPoint</Application>
  <PresentationFormat>Экран (4:3)</PresentationFormat>
  <Paragraphs>42</Paragraphs>
  <Slides>43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 200-лет со дня рождения  Михаила Юрьевича Лермонтова</vt:lpstr>
      <vt:lpstr>Судьба и поэзия Лермонтова овеяны глубоким трагизмом</vt:lpstr>
      <vt:lpstr>Соединение несоединимого отразилось и в описании внешности</vt:lpstr>
      <vt:lpstr>Художники пытались передать прежде всего  выражение глаз</vt:lpstr>
      <vt:lpstr>Не только внешность, но и характер современники изображают так несхоже</vt:lpstr>
      <vt:lpstr>В его характере преобладало задумчивое настроение</vt:lpstr>
      <vt:lpstr>Но в дружеском обществе он был  настоящий дьявол</vt:lpstr>
      <vt:lpstr>Детство Лермонтова прошло в Тарханах</vt:lpstr>
      <vt:lpstr>Слайд 9</vt:lpstr>
      <vt:lpstr>Бабушка Елизавета Алексеевна Арсеньева</vt:lpstr>
      <vt:lpstr>Родители поэта – Юрий Петрович и Мария Михайловна</vt:lpstr>
      <vt:lpstr>Отец и бабушка поэта</vt:lpstr>
      <vt:lpstr>«Ужасная судьба отца и сына…»</vt:lpstr>
      <vt:lpstr>Мария Михайловна и маленький Миша</vt:lpstr>
      <vt:lpstr>Мария Михайловна</vt:lpstr>
      <vt:lpstr>М.Ю. Лермонтов восхищался Пушкиным и Байроном</vt:lpstr>
      <vt:lpstr>«Нет, я не Байрон, я другой…»</vt:lpstr>
      <vt:lpstr>Рисунок М.Ю. Лермонтова  Кавказ</vt:lpstr>
      <vt:lpstr>Рисунок М.Ю. Лермонтова  Кавказ</vt:lpstr>
      <vt:lpstr>Еще подростком Лермонтов познал чувство первой любви</vt:lpstr>
      <vt:lpstr>М.Ю. Лермонтов и В. Лопухина</vt:lpstr>
      <vt:lpstr>В. Лопухина</vt:lpstr>
      <vt:lpstr>Идеал женщины поэту является в снах</vt:lpstr>
      <vt:lpstr>Тамара и Демон</vt:lpstr>
      <vt:lpstr>Любовью к Родине пронизано все творчество М.Ю. Лермонтова</vt:lpstr>
      <vt:lpstr>«Когда волнуется желтеющая нива…»</vt:lpstr>
      <vt:lpstr>«Выхожу один я на дорогу…»</vt:lpstr>
      <vt:lpstr>Любовь к Родине у поэта неоднозначна и мучительна</vt:lpstr>
      <vt:lpstr>В своем творчестве Лермонтов обращался к исторической теме </vt:lpstr>
      <vt:lpstr>«Бородино»</vt:lpstr>
      <vt:lpstr>Многие стихотворения поэта – горькая дума о тщетности жизни</vt:lpstr>
      <vt:lpstr>«…Презрение рока и предчувствие его неизбежности…»</vt:lpstr>
      <vt:lpstr>Лермонтов предчувствовал смерть</vt:lpstr>
      <vt:lpstr>«Белеет парус одинокий…»</vt:lpstr>
      <vt:lpstr>«Герой нашего времени»</vt:lpstr>
      <vt:lpstr>Бал</vt:lpstr>
      <vt:lpstr>      А.С. Пушкин                    М.Ю. Лермонтов</vt:lpstr>
      <vt:lpstr>Лермонтов был храбрым офицером</vt:lpstr>
      <vt:lpstr>Дуэль</vt:lpstr>
      <vt:lpstr>И там, где жизнь полна созвучий Для вдохновений молодых, Ты вдруг угас звездой падучей На рубеже небес родных…</vt:lpstr>
      <vt:lpstr>Здесь поэт и обрел вечный покой</vt:lpstr>
      <vt:lpstr>М.Ю. Лермонтов</vt:lpstr>
      <vt:lpstr>Маскарад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200-летию Со дня рождения  Михаила Юрьевича Лермонтова.</dc:title>
  <dc:creator>Нася</dc:creator>
  <cp:lastModifiedBy>Admin</cp:lastModifiedBy>
  <cp:revision>115</cp:revision>
  <dcterms:created xsi:type="dcterms:W3CDTF">2014-03-20T07:01:58Z</dcterms:created>
  <dcterms:modified xsi:type="dcterms:W3CDTF">2007-05-03T22:53:17Z</dcterms:modified>
</cp:coreProperties>
</file>