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3" r:id="rId9"/>
    <p:sldId id="257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60763" y="2528394"/>
            <a:ext cx="6594762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«Поэтика абсурда в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«Петербургских повестях» 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Н.В. Гоголя»</a:t>
            </a:r>
            <a:endParaRPr lang="ru-RU" sz="3200" dirty="0"/>
          </a:p>
        </p:txBody>
      </p:sp>
      <p:sp>
        <p:nvSpPr>
          <p:cNvPr id="15362" name="AutoShape 2" descr="Картинки по запросу картинки по петербургским повестям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картинки по петербургским повестям гог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assets1.bmstatic.com/assets/book_external_links-images/a2/77/RsDrpVuf-51-web.jpg?14280593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://www.bookvoed.ru/files/1836/30/33/70/6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45" y="4558145"/>
            <a:ext cx="1385455" cy="1972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8" name="Picture 8" descr="http://store.temocenter.ru/storage/unzip/2680/s_show/images/im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23" y="438150"/>
            <a:ext cx="1764327" cy="223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313709" y="331416"/>
            <a:ext cx="52785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Козьмодемьянская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основная школа»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Ярославского муниципального района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765964" y="5817420"/>
            <a:ext cx="487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400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Составитель</a:t>
            </a:r>
            <a:r>
              <a:rPr lang="ru-RU" sz="1400" b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 Осипова Ю.С.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4346" name="AutoShape 10" descr="Картинки по запросу картинки по произведению Н.В. Гоголя шин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47750" y="2571750"/>
            <a:ext cx="4652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47110"/>
            <a:ext cx="1759420" cy="1320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850" y="695572"/>
            <a:ext cx="803044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изучение поэтики абсурда в «Петербургских повестях» Н.В.Гоголя.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1.Рассмотреть понятие абсурда в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литературоведении.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2.Проанализировать повести из «Петербургского цикла» с точки зрения поэтики абсурда.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www.spbhorror.ru/wp-content/uploads/2013/06/gogol-n-v-povest-shinel-malenkiy-chelovek-akakiy-akakiyevich-bashmachk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4673712"/>
            <a:ext cx="1524000" cy="218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3314" name="Picture 2" descr="Картинки по запросу картинки по произведениям гоголя нос, шинель, записки сумасшедше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927" y="4608759"/>
            <a:ext cx="2660073" cy="1996828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501021"/>
            <a:ext cx="8271164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 абсурда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демонстрация бессмысленности, парадоксальности, нелепости и даже комизма привычных жизненных условностей, правил и законов, при помощи игры логическими значениями, бесцельности существования человека, обличения недопонимания между отдельной личностью и обществом.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2" descr="C:\Documents and Settings\1\Мои документы\Мои рисунки\EQCAZRURGQCAY9JK1XCAQHFUSOCAX7KP8FCA3QC1DOCAC6Z1RGCA5EIYIFCACYZZO9CA9A8KTVCAMOGP6TCAO6D6JJCALCSEIUCA2C917QCAB85O7RCABEIP47CA7M67Z1CAFARK1ECAPEU1GOCAZ8Y8UJCAAOH9M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182" y="353933"/>
            <a:ext cx="1360563" cy="1557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60268" y="1541318"/>
            <a:ext cx="7107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Гоголь в “Петербургских повестях” погружает читателя в сферу пугающего и нелепого</a:t>
            </a:r>
            <a:endParaRPr lang="ru-RU" sz="32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6" descr="http://www.proza.ru/pics/2014/05/09/39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856" y="3931949"/>
            <a:ext cx="2147544" cy="206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89709" y="402103"/>
            <a:ext cx="63038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рубеже XIX—XX вв. в культуре и в литературе начинает доминировать особая эстетическая категория —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абсурдного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которой все классические категории смешиваются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424545" y="3140747"/>
            <a:ext cx="60821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бсурд в художественном произведении - это образ, данный как реальность, выходящая за пределы здравого смысла. В художественных произведениях метод абсурда применяется автором, чтобы поставить читателя в тупик.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90945" y="1025236"/>
            <a:ext cx="166255" cy="1939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81200" y="4197928"/>
            <a:ext cx="193964" cy="180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http://www.spbhorror.ru/wp-content/uploads/2013/06/gogol-n-v-povest-shinel-malenkiy-chelovek-akakiy-akakiyevich-bashmac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389" y="4478482"/>
            <a:ext cx="1423843" cy="202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3673" y="831273"/>
            <a:ext cx="6788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Гоголь сумел совместить в себе и абсурдное, и трагическое.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2000" y="1136073"/>
            <a:ext cx="166255" cy="166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942110" y="1932845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повести «Нос»,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 играет с превращениями, а гротеск проясняет абсурдность.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34290" y="2216726"/>
            <a:ext cx="180109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97528" y="3050554"/>
            <a:ext cx="7107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повести «Шинель» в мире абсурда Гоголя все может измениться на свою противоположность, абсурд вырастает из повседневности писателя, используется алогизм в речи повествователя.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8146" y="3726872"/>
            <a:ext cx="193963" cy="1385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83671" y="4636854"/>
            <a:ext cx="75230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«Записках сумасшедшего» мы наблюдаем связь реального с нелепицами,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несвязицами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мышления психологически забавного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831272" y="5126182"/>
            <a:ext cx="138545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apikabu.ru/img_n/2012-12_1/yf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2" y="166255"/>
            <a:ext cx="1399309" cy="1399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217" grpId="0"/>
      <p:bldP spid="7" grpId="0"/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199" y="473929"/>
            <a:ext cx="7024254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Гоголь творит свой абсурдный мир простыми средствами. Он никогда не подчёркивает совершенств героев, напротив, почти все действующие лица у него «герои недостатков», они не заслонены вычурными декорациями, не бьются в истерике, показывая своё горе или радость, а спокойно, неторопливо рассказывают нам свои истории, и каждая из этих тихих исповедей запоминается надолго.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Николай Гоголь - Нос - аудиокни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90" y="4249972"/>
            <a:ext cx="1687078" cy="2303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75 0.01944 L 0.675 0.00278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54726" y="2201380"/>
            <a:ext cx="72320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повестях «Петербургского цикла» Н.В.Гоголя  изображаемая реальность абсурдна, в ней уравнивается высокое и низкое, истинное и ложное, они одновременно трагичны, катастрофичны и фантастичны.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28254" y="602811"/>
            <a:ext cx="6608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писатели изображали мир превращений, но только у Гоголя мир доведен до абсурда.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http://bibe.ru/wp-content/uploads/gogol-shi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8445" y="4474009"/>
            <a:ext cx="1174778" cy="17432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14346" name="AutoShape 10" descr="Картинки по запросу картинки по произведению Н.В. Гоголя шине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3796" y="1343842"/>
            <a:ext cx="804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Абсурд правит миром, владеет душами!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3854659"/>
            <a:ext cx="3178629" cy="238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4242956"/>
            <a:ext cx="1692011" cy="1269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336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Директор</cp:lastModifiedBy>
  <cp:revision>47</cp:revision>
  <dcterms:created xsi:type="dcterms:W3CDTF">2013-11-19T05:52:05Z</dcterms:created>
  <dcterms:modified xsi:type="dcterms:W3CDTF">2022-08-27T15:47:15Z</dcterms:modified>
</cp:coreProperties>
</file>