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3" r:id="rId2"/>
    <p:sldId id="269" r:id="rId3"/>
    <p:sldId id="308" r:id="rId4"/>
    <p:sldId id="319" r:id="rId5"/>
    <p:sldId id="318" r:id="rId6"/>
    <p:sldId id="277" r:id="rId7"/>
    <p:sldId id="293" r:id="rId8"/>
    <p:sldId id="313" r:id="rId9"/>
    <p:sldId id="284" r:id="rId10"/>
    <p:sldId id="268" r:id="rId11"/>
    <p:sldId id="262" r:id="rId12"/>
    <p:sldId id="263" r:id="rId13"/>
    <p:sldId id="316" r:id="rId14"/>
    <p:sldId id="286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5A5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F7DB3-A01B-4B34-A630-8A3BADCC5235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A50FF-948B-469A-9151-3D8444F0D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F1E6-E36A-4FA3-BB66-4B71F374EE1F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7739-17C2-45C2-919F-B6AA5FC1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F1E6-E36A-4FA3-BB66-4B71F374EE1F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7739-17C2-45C2-919F-B6AA5FC1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F1E6-E36A-4FA3-BB66-4B71F374EE1F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7739-17C2-45C2-919F-B6AA5FC1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F1E6-E36A-4FA3-BB66-4B71F374EE1F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7739-17C2-45C2-919F-B6AA5FC1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F1E6-E36A-4FA3-BB66-4B71F374EE1F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7739-17C2-45C2-919F-B6AA5FC1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F1E6-E36A-4FA3-BB66-4B71F374EE1F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7739-17C2-45C2-919F-B6AA5FC1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F1E6-E36A-4FA3-BB66-4B71F374EE1F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7739-17C2-45C2-919F-B6AA5FC1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F1E6-E36A-4FA3-BB66-4B71F374EE1F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7739-17C2-45C2-919F-B6AA5FC1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F1E6-E36A-4FA3-BB66-4B71F374EE1F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7739-17C2-45C2-919F-B6AA5FC1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F1E6-E36A-4FA3-BB66-4B71F374EE1F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7739-17C2-45C2-919F-B6AA5FC1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F1E6-E36A-4FA3-BB66-4B71F374EE1F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7739-17C2-45C2-919F-B6AA5FC1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lves\AppData\Local\Microsoft\Windows\Temporary Internet Files\Content.IE5\54I5HWCN\MCj04415980000[1]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35"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4F1E6-E36A-4FA3-BB66-4B71F374EE1F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67739-17C2-45C2-919F-B6AA5FC1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front.ru/images/materials/44FFCD9C7E987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hyperlink" Target="http://tmn.fio.ru/works/56x/307/decabristki.jpg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ono.info/img/lica/raevskaya_marnik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_297e_5622aef7_XL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857232"/>
            <a:ext cx="55007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«</a:t>
            </a:r>
            <a:r>
              <a:rPr lang="en-US" sz="6600" dirty="0" smtClean="0">
                <a:solidFill>
                  <a:srgbClr val="FF0000"/>
                </a:solidFill>
              </a:rPr>
              <a:t>C</a:t>
            </a:r>
            <a:r>
              <a:rPr lang="ru-RU" sz="6600" dirty="0" err="1" smtClean="0">
                <a:solidFill>
                  <a:srgbClr val="FF0000"/>
                </a:solidFill>
              </a:rPr>
              <a:t>ибирскими</a:t>
            </a:r>
            <a:r>
              <a:rPr lang="ru-RU" sz="6600" dirty="0" smtClean="0">
                <a:solidFill>
                  <a:srgbClr val="FF0000"/>
                </a:solidFill>
              </a:rPr>
              <a:t> дорогами декабристок»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5715016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4714884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 примере поэмы Н.А. Некрасова «Русские женщины»)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contrast="10000"/>
          </a:blip>
          <a:srcRect/>
          <a:stretch>
            <a:fillRect/>
          </a:stretch>
        </p:blipFill>
        <p:spPr bwMode="auto">
          <a:xfrm>
            <a:off x="357158" y="1428736"/>
            <a:ext cx="3343292" cy="4643470"/>
          </a:xfrm>
          <a:prstGeom prst="rect">
            <a:avLst/>
          </a:prstGeom>
          <a:ln w="76200"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000108"/>
            <a:ext cx="5715040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86050" y="633478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дороги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6145" y="857232"/>
            <a:ext cx="4961141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643050"/>
            <a:ext cx="4214874" cy="35004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2285984" y="6286520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дороги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Картинка 15 из 305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517574" y="428604"/>
            <a:ext cx="5126391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11" descr="Картинка 16 из 11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5728"/>
            <a:ext cx="3748333" cy="3643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4357694"/>
            <a:ext cx="45720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Руси это издавна чтимо,</a:t>
            </a:r>
            <a:endParaRPr lang="en-US" sz="2300" b="1" dirty="0" smtClean="0">
              <a:solidFill>
                <a:schemeClr val="bg1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Что,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наверное, в нашей крови,</a:t>
            </a:r>
            <a:endParaRPr lang="en-US" sz="2300" b="1" dirty="0" smtClean="0">
              <a:solidFill>
                <a:schemeClr val="bg1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Чтобы женщина шла за мужчиной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 испытаньях, в скитаньях, в любви.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929066"/>
            <a:ext cx="34289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марина\Рабочий стол\диагр\9N0915.jpg"/>
          <p:cNvPicPr>
            <a:picLocks noChangeAspect="1" noChangeArrowheads="1"/>
          </p:cNvPicPr>
          <p:nvPr/>
        </p:nvPicPr>
        <p:blipFill>
          <a:blip r:embed="rId2"/>
          <a:srcRect l="3875" t="5875" r="5067" b="6005"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728" y="6215082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Иркутск.   Дом-музей декабристов</a:t>
            </a:r>
            <a:endParaRPr lang="ru-RU" sz="28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00092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572232" y="4357694"/>
            <a:ext cx="2571768" cy="18158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Пленительные образы!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Едва ли в истории какой-нибудь страны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что-нибудь прекраснее встречали.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имена забыться не должны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736"/>
            <a:ext cx="85858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71538" y="714356"/>
            <a:ext cx="707236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работы: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идейного смысла поэмы Некрасова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Русские женщины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основных тем, мотивов поэмы Н.А. Некрасова «Русские женщины»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85786" y="714356"/>
            <a:ext cx="778674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проанализировать поэму Н.А. Некрасова «Русские женщины»;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обозначить темы, и мотивы поэмы Н.А. Некрасова «Русские женщины»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Картинка 2 из 101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2714644" cy="35718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000364" y="1000108"/>
            <a:ext cx="278608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Некрасов описал двух первых, которым было едва ли не труднее всех: они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другим дороги проложили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4714884"/>
            <a:ext cx="2686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Екатерина Трубецкая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500702"/>
            <a:ext cx="220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Мария Волконская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 l="3254" t="1678" r="5639"/>
          <a:stretch>
            <a:fillRect/>
          </a:stretch>
        </p:blipFill>
        <p:spPr bwMode="auto">
          <a:xfrm>
            <a:off x="5857884" y="642919"/>
            <a:ext cx="3143272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волкон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 flipH="1">
            <a:off x="642910" y="1785926"/>
            <a:ext cx="2786082" cy="3500462"/>
          </a:xfrm>
          <a:prstGeom prst="rect">
            <a:avLst/>
          </a:prstGeom>
          <a:ln w="5715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00100" y="542926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Сергей Волконский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volkohskaM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00760" y="285728"/>
            <a:ext cx="2939948" cy="3429024"/>
          </a:xfrm>
          <a:prstGeom prst="rect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00760" y="3786190"/>
            <a:ext cx="220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Мария Волконская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254" t="1678" r="5639"/>
          <a:stretch>
            <a:fillRect/>
          </a:stretch>
        </p:blipFill>
        <p:spPr bwMode="auto">
          <a:xfrm>
            <a:off x="5500694" y="1000108"/>
            <a:ext cx="2786082" cy="392909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214414" y="400050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Сергей Трубецкой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5214950"/>
            <a:ext cx="2519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Екатерина Трубецкая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Picture 9" descr="трубецкой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57224" y="285728"/>
            <a:ext cx="2857520" cy="3643338"/>
          </a:xfrm>
          <a:prstGeom prst="rect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марина\Рабочий стол\диагр\9N1259.jpg"/>
          <p:cNvPicPr>
            <a:picLocks noChangeAspect="1" noChangeArrowheads="1"/>
          </p:cNvPicPr>
          <p:nvPr/>
        </p:nvPicPr>
        <p:blipFill>
          <a:blip r:embed="rId2"/>
          <a:srcRect l="3366" t="4619" r="4076" b="5317"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6211668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Через всю поэму лейтмотивом проходит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бала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рина\Рабочий стол\диагр\9N1263.jpg"/>
          <p:cNvPicPr>
            <a:picLocks noChangeAspect="1" noChangeArrowheads="1"/>
          </p:cNvPicPr>
          <p:nvPr/>
        </p:nvPicPr>
        <p:blipFill>
          <a:blip r:embed="rId2"/>
          <a:srcRect l="5288" t="5478" r="3046" b="6877"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00430" y="6286520"/>
            <a:ext cx="1824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бала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Тема3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14360</TotalTime>
  <Words>169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79</cp:revision>
  <dcterms:created xsi:type="dcterms:W3CDTF">2011-01-20T05:41:03Z</dcterms:created>
  <dcterms:modified xsi:type="dcterms:W3CDTF">2011-02-04T20:09:29Z</dcterms:modified>
</cp:coreProperties>
</file>