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83" r:id="rId10"/>
    <p:sldId id="286" r:id="rId11"/>
    <p:sldId id="284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FFDE-F8FC-4548-8E93-70F63F5B5BA9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E4EDC-84BD-4859-9CBC-1CBE190A1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7F17-0E1C-40AE-8B50-20C67B15B338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D219-F8D1-4E1C-BB56-87B00913F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8B94-F08A-4663-A24D-4DB3633FA369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DCA6-C49F-43A6-8908-43C82457A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5AA-6CA0-4536-8FBF-7373E7D937A7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1E25-B6EF-4A8D-AD12-8244CBF3B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B0AD-CD15-492F-8173-4C043773C7CD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7855-5B43-41DB-9412-3820633A9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3E77-91FB-4A49-8290-D72C3DA9214F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032B-2B57-4DC7-A311-77A9D17B3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DF58-99B3-4003-B2BF-1135B984E6F9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AA99-835A-4078-8C7E-4B9C29973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3FBC-2510-45B3-9E98-71268E7354F1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1992-6BCD-4053-B2A2-8DE4C8CDC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0AF6-921C-44F2-89AF-F56288D24FE1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1B08-12C8-4408-ACD8-17A7FCB3D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96F8-89C8-4788-8020-298E1C63A12F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6A57-7F11-4340-BD65-79D1E9BB2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85B9-7264-41E0-A77A-0934918CBB16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DA41-DD19-4DCA-97D7-0A63A67AF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F02A5F-2505-4FEA-A45A-EBB816842248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6DE83F-516F-49D9-98F6-EC28471F2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rregion.ru/Government/e-record.asp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9E25D395DD5BE68D88BAE1104F585A5F84ADFC797791B74EE5D9B40CB9107001D1D6E0426FA2E277C37L" TargetMode="External"/><Relationship Id="rId2" Type="http://schemas.openxmlformats.org/officeDocument/2006/relationships/hyperlink" Target="consultantplus://offline/ref=59E25D395DD5BE68D88BB01C1299DBA0FF4481CF987B132BB402C01D9C980D575A52374662F72F25C78289783A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843838" cy="1470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досуга ,отдыха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оздоровления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детей в Ярославском   муниципальном районе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2286000"/>
            <a:ext cx="7500937" cy="3352800"/>
          </a:xfrm>
        </p:spPr>
        <p:txBody>
          <a:bodyPr>
            <a:normAutofit/>
          </a:bodyPr>
          <a:lstStyle/>
          <a:p>
            <a:pPr marL="269875" indent="-18256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отдыха детей  и их оздоровления в каникулярное время</a:t>
            </a:r>
          </a:p>
          <a:p>
            <a:pPr marL="269875" indent="-18256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образования детей, досуга и занятости несовершеннолетних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40108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Загородный оздоровительный лагерь  круглосуточного пребывания детей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МАУДО ДОЦ «Иволга» ЯМР</a:t>
            </a:r>
            <a:endParaRPr lang="ru-RU" sz="2400" dirty="0"/>
          </a:p>
        </p:txBody>
      </p:sp>
      <p:pic>
        <p:nvPicPr>
          <p:cNvPr id="23554" name="Picture 2" descr="C:\Users\KRASKO~1\AppData\Local\Temp\Rar$DIa0.875\3w58i2BmWK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00188"/>
            <a:ext cx="784225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186766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Загородный оздоровительный лагерь  круглосуточного пребывания детей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МАУДО ДОЦ «Иволга» ЯМР</a:t>
            </a:r>
            <a:endParaRPr lang="ru-RU" sz="2400" dirty="0"/>
          </a:p>
        </p:txBody>
      </p:sp>
      <p:pic>
        <p:nvPicPr>
          <p:cNvPr id="24578" name="Picture 2" descr="C:\Users\KRASKO~1\AppData\Local\Temp\Rar$DIa0.116\1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428750"/>
            <a:ext cx="7358063" cy="52609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МАУДО ДОЦ «Иволга» ЯМР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Отдохнули  478 детей в течение 3 -х смен. Для детей находящихся в ТЖС управление образования Администрации  ЯМР приобрело 180 путёвок: на 1 первую смену – 80, вторую  смену – 70, на третью смену – 30. </a:t>
            </a:r>
          </a:p>
          <a:p>
            <a:pPr>
              <a:buFont typeface="Wingdings" pitchFamily="2" charset="2"/>
              <a:buChar char="§"/>
            </a:pPr>
            <a:endParaRPr lang="ru-RU" sz="2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Из 478 детей  343 ребёнка обучались по дополнительным общеобразовательным программам, посещая 5 объединений различной направленности, что составило 72 % от общего числа отдыхающих детей.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Профильные смены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401050" cy="45259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Профильные смены летом 2017  были организованы на базе 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МУДО ЦДТ «Шанс» ЯМР   для 15  несовершеннолетних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МУДО ЦДТ «Ступеньки» ЯМР  для 45 несовершеннолетних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МАУДО ДОЦ «Иволга» ЯМР для 120 несовершеннолетних, проводимый  МУДО ДЮСШ ЯМР военно-туристический сбор направленности «Герой России» 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28604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Лагеря с дневной формой пребывания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осенние каникулы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214563"/>
            <a:ext cx="8115300" cy="38655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В осенние каникулы также организованы лагеря с дневной формой пребывания на базе  23 общеобразовательных организаций</a:t>
            </a:r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5" name="Group 109"/>
          <p:cNvGraphicFramePr>
            <a:graphicFrameLocks noGrp="1"/>
          </p:cNvGraphicFramePr>
          <p:nvPr>
            <p:ph idx="4294967295"/>
          </p:nvPr>
        </p:nvGraphicFramePr>
        <p:xfrm>
          <a:off x="571500" y="285750"/>
          <a:ext cx="8229600" cy="6711326"/>
        </p:xfrm>
        <a:graphic>
          <a:graphicData uri="http://schemas.openxmlformats.org/drawingml/2006/table">
            <a:tbl>
              <a:tblPr/>
              <a:tblGrid>
                <a:gridCol w="1114425"/>
                <a:gridCol w="5143500"/>
                <a:gridCol w="1971675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учреждения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Иванищевская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Мордвиновская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Спасская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СШ  имени Ф.И.Толбухина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Ананьинская ОШ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Глебовская ОШ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Пестрецовская ОШ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Леснополянская НШ им. К.Д. Ушинского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НШ п. Заволжье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Григорьевская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Дубковская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Ивняковская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Карачихская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Красноткацкая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Кузнечихинская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Курбская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Лучинская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Михайловская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Мокеевская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Сарафоновская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Туношенская СШ имени Героя России Селезнева А.А.ЯМР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СШ п. Ярославка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Карабихская ОШ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Профильные смены  различной тематической направленности  в осенние каникулы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714500"/>
            <a:ext cx="81153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осенние каникулы также  организованы     профильные  смены  различной тематической направленности на базе  5 общеобразовательных организаций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МОУ Кузнечихинская СШ ЯМР для 15 несовершеннолетних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МОУ СШ п. Ярославка ЯМР  для 45 несовершеннолетних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МОУ СШ  имени Ф.И. Толбухина ЯМР для 15 несовершеннолетних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МОУ Красноткацкая СШ ЯМР   для  95  несовершеннолетних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МОУ Ивняковская СШ ЯМР для 15 несовершеннолетних</a:t>
            </a:r>
          </a:p>
          <a:p>
            <a:pPr>
              <a:lnSpc>
                <a:spcPct val="80000"/>
              </a:lnSpc>
            </a:pPr>
            <a:endParaRPr lang="ru-RU" sz="2200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рофильные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смены на базе учреждений дополнительного образования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857375"/>
            <a:ext cx="8186738" cy="42227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МУДО ЦДТ «Шанс» ЯМР для 15 несовершеннолетних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МУДО ЦДТ «Ступеньки» ЯМР для 15 несовершеннолетних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Где встать на очередь в лагерь?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329613" cy="4525962"/>
          </a:xfrm>
        </p:spPr>
        <p:txBody>
          <a:bodyPr>
            <a:normAutofit/>
          </a:bodyPr>
          <a:lstStyle/>
          <a:p>
            <a:pPr indent="127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Для получения бесплатной путевки в загородный лагерь Вам необходимо обратиться в управление образования Администрации Ярославского МР по адресу: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150003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г. Ярославль, ул. З.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Козьмодемьянской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д. 10а, тел. 8(4852)32-03-05,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Красковская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Алла Юрьевна 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время работы: пн. – чт.: 08.30-17.30, пт.: 08.30-16.30, перерыв: 12.00-12.48).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9286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Предварительная электронная запись.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857250"/>
            <a:ext cx="9001125" cy="585787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b="1" u="sng" dirty="0">
                <a:latin typeface="Times New Roman" pitchFamily="18" charset="0"/>
                <a:cs typeface="Times New Roman" pitchFamily="18" charset="0"/>
              </a:rPr>
              <a:t>Как записаться на прием?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Открыть сайт Портал органов власти Ярославской области -&gt; Электронное правительство -&gt; Запись на прием (</a:t>
            </a:r>
            <a:r>
              <a:rPr lang="ru-RU" sz="6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http://www.yarregion.ru/Government/e-record.aspx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Выбираем в списке очередей - Управление по социальной и демографической политике .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Выбираем -Управление образования администрации Ярославского МР, г. Ярославль, ул. З. Космодемьянской, 10а 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Выбираем – «Предоставление путевок в организации отдыха детей и их оздоровления безнадзорным детям, детям погибших сотрудников правоохранительных органов и военнослужащих, детям, находящимся в трудной жизненной ситуации», Ярославль, ул. З. Космодемьянской, 10а,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 45 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Выбираем - дату для записи – Например, 14.11.2016.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Выбираем время для записи – Например, 11.00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Указываем свою  фамилию и инициалы (или организацию) * 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Появится запись – «Регистрация прошла успешно» и  талон -  Например, Получатель: Петров А.А., номер талона: А1427,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Пин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код: 4374, Дата: 16:00 от 16.11.2016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Распечатайте талон  можно на домашнем принтере на обычной бумаге формата А 4, при невозможности распечатать, записать все данные талона. 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 указанный день придти в Управление образования администрации ЯМР, г. Ярославль, ул. З. Космодемьянской, 10а, каб.45 с документами для подачи заявления  о предоставлении государственной услуги «Предоставление путевок в организации отдыха детей и их оздоровления безнадзорным детям, детям погибших сотрудников правоохранительных органов и военнослужащих, детям, находящимся в трудной жизненной</a:t>
            </a:r>
          </a:p>
          <a:p>
            <a:pPr marL="182563" indent="-18256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b="1" u="sng" dirty="0">
                <a:latin typeface="Times New Roman" pitchFamily="18" charset="0"/>
                <a:cs typeface="Times New Roman" pitchFamily="18" charset="0"/>
              </a:rPr>
              <a:t>Преимущества  предварительной электронной записи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Запись через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виджет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проще для гражданина, чем  на портале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, так как не требует от гражданина регистрации на портале;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Позволяет упорядочить  посещение  граждан, исключает ожидание в очереди.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472518" cy="147160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Организация 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отдыха  детей  и их оздоровления в каникулярное время в Ярославском муниципальном районе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571500" y="2428875"/>
            <a:ext cx="8572500" cy="36972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Формами организации отдыха детей и их оздоровления являются: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Лагеря с дневной формой пребывания детей на базе образовательных учреждений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Лагеря с круглосуточным пребыванием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Профильные лагеря.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Документы, прилагающиеся заявлению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071563"/>
            <a:ext cx="8715375" cy="5643562"/>
          </a:xfrm>
        </p:spPr>
        <p:txBody>
          <a:bodyPr>
            <a:normAutofit fontScale="475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копия документа, удостоверяющего личность заявителя;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копия свидетельства о рождении ребенка, копия паспорта гражданина Российской Федерации - для детей в возрасте от 14 лет;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документ, подтверждающий регистрацию ребенка по месту жительства или по месту пребывания (копия паспорта гражданина Российской Федерации - для детей в возрасте от 14 лет, выписка из домовой (поквартирной) книги или копия свидетельства о регистрации по месту жительства, содержащая сведения о проживании на территории Ярославской области, - для детей в возрасте до 14 лет);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 из малоимущих семей: справка, выданная органом социальной защиты населения по месту жительства (в соответствии с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частью 2 статьи 41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Закона Ярославской области от 19 декабря 2008 г. N 65-з "Социальный кодекс Ярославской области");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 с ограниченными возможностями здоровья и детей с отклонениями в поведении: копия заключения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комиссии по месту жительства и (или) по месту обучения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детей-сирот и детей, оставшихся без попечения родителей: копия решения органа опеки и попечительства об установлении опеки или попечительства и назначении ежемесячной выплаты на содержание ребенка, находящегося под опекой (попечительством) (представляется в случае подачи заявления опекуном (попечителем));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копия договора о передаче ребенка (детей) на воспитание в приемную семью (представляется в случае подачи заявления приемным родителем);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детей-инвалидов: копия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справки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форме, утвержденной приказом Министерства здравоохранения и социального развития Российской Федерации от 24.11.2010 N 1031н "О формах справки, подтверждающей факт установления инвалидности, и выписки из акта освидетельствования гражданина, признанного инвалидом, выдаваемых федеральными государственными учреждениями медико-социальной экспертизы, и порядке их составления", подтверждающей факт установления инвалидности, выданной федеральным государственным учреждением медико-социальной экспертизы;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457200"/>
            <a:ext cx="8786842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Организация дополнительного образования детей, досуга и занятости несовершеннолетних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071688"/>
            <a:ext cx="8686800" cy="400843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Ярославском районе осуществляют деятельность 4 учреждения дополнительного образовании детей: </a:t>
            </a:r>
          </a:p>
          <a:p>
            <a:pPr indent="-1603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ДЮСШ, </a:t>
            </a:r>
          </a:p>
          <a:p>
            <a:pPr indent="-1603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ЦДТ «Шанс», </a:t>
            </a:r>
          </a:p>
          <a:p>
            <a:pPr indent="-1603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ЦДТ «Ступеньки», </a:t>
            </a:r>
          </a:p>
          <a:p>
            <a:pPr indent="-1603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МАУДО ДОЦ «ИВОЛГА»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МУДО  ДЮСШ ЯМР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643063"/>
            <a:ext cx="8229600" cy="4525962"/>
          </a:xfrm>
        </p:spPr>
        <p:txBody>
          <a:bodyPr>
            <a:normAutofit/>
          </a:bodyPr>
          <a:lstStyle/>
          <a:p>
            <a:pPr indent="12700"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Муниципальное учреждение дополнительного образования детско-юношеская спортивная школа Ярославского муниципального района находится по адресу: Ярославский район, р.п. Лесная поляна, 35</a:t>
            </a:r>
          </a:p>
          <a:p>
            <a:pPr indent="12700"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Адреса мест осуществления образовательной деятельности по 17 адресам</a:t>
            </a:r>
          </a:p>
          <a:p>
            <a:pPr indent="12700">
              <a:buFont typeface="Wingdings 2" pitchFamily="18" charset="2"/>
              <a:buNone/>
            </a:pPr>
            <a:endParaRPr lang="ru-RU" smtClean="0"/>
          </a:p>
          <a:p>
            <a:pPr indent="12700"/>
            <a:endParaRPr lang="ru-RU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186738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За последние три года:</a:t>
            </a:r>
            <a:endParaRPr lang="ru-RU" sz="2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увеличилось количество детей, получающих услугу по дополнительному образованию в УДО с 1260 человек до 3497 человек 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увеличилось количество объединений со 188 до 548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объединений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Реализация общеобразовательными  организациями  дополнительных образовательных программ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554163"/>
            <a:ext cx="8429625" cy="5018087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 в Ярославском муниципальном районе  осуществляют не только учреждения дополнительного образования детей.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13 общеобразовательных учреждений имеют лицензии на реализацию дополнительного образования детей и взрослых и реализуют программы различной направленности: технической, естественнонаучной, физкультурно-спортивной, художественной, туристско-краеведческой, социально-педагогической.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По данным на 30.09.2017г. по дополнительным образовательным  программам обучаются 1896  несовершеннолетних.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Лагеря с дневной формой пребывания детей на базе образовательных учреждений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2357438"/>
            <a:ext cx="8929687" cy="3722687"/>
          </a:xfrm>
        </p:spPr>
        <p:txBody>
          <a:bodyPr>
            <a:normAutofit/>
          </a:bodyPr>
          <a:lstStyle/>
          <a:p>
            <a:pPr indent="127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2017 года  в 25 общеобразовательных учреждениях  были организованы лагеря с дневной  формой пребывания детей, в которых отдохнули 991  ребёнок, в том числе 381 ребёнок  категории трудной жизненной ситуации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Лагерь  с дневной формой пребывания детей в летние каникулы 217 года,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базе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Глебовской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ОШ ЯМР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54163"/>
            <a:ext cx="7215188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Лагерь  с дневной формой пребывания детей в летние каникулы 217 года,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базе  МОУ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Глебовской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ОШ ЯМР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428750"/>
            <a:ext cx="8286750" cy="52149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Загородный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оздоровительный лагерь  круглосуточного пребывания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МАУДО ДОЦ «Иволга» ЯМР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KRASKO~1\AppData\Local\Temp\Rar$DIa0.693\IMG_238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988" y="1554163"/>
            <a:ext cx="8667750" cy="49466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Загородный оздоровительный лагерь  круглосуточного пребывания детей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МАУДО ДОЦ «Иволга» ЯМР</a:t>
            </a:r>
            <a:endParaRPr lang="ru-RU" sz="2700" dirty="0"/>
          </a:p>
        </p:txBody>
      </p:sp>
      <p:pic>
        <p:nvPicPr>
          <p:cNvPr id="20482" name="Picture 2" descr="C:\Users\KRASKO~1\AppData\Local\Temp\Rar$DIa0.345\IMG_239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1938" y="1554163"/>
            <a:ext cx="8675687" cy="5089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Загородный оздоровительный лагерь  круглосуточного пребывания детей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МАУДО ДОЦ «Иволга» ЯМР</a:t>
            </a:r>
            <a:endParaRPr lang="ru-RU" sz="2400" dirty="0"/>
          </a:p>
        </p:txBody>
      </p:sp>
      <p:pic>
        <p:nvPicPr>
          <p:cNvPr id="21506" name="Picture 2" descr="C:\Users\KRASKO~1\AppData\Local\Temp\Rar$DIa0.426\IMG_24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71625"/>
            <a:ext cx="8613775" cy="50720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04389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Загородный оздоровительный лагерь  круглосуточного пребывания детей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МАУДО ДОЦ «Иволга» ЯМР</a:t>
            </a:r>
            <a:endParaRPr lang="ru-RU" sz="2400" dirty="0"/>
          </a:p>
        </p:txBody>
      </p:sp>
      <p:pic>
        <p:nvPicPr>
          <p:cNvPr id="22530" name="Picture 2" descr="C:\Users\KRASKO~1\AppData\Local\Temp\Rar$DIa0.841\1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00188"/>
            <a:ext cx="7793038" cy="51435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213</TotalTime>
  <Words>1078</Words>
  <Application>Microsoft Office PowerPoint</Application>
  <PresentationFormat>Экран (4:3)</PresentationFormat>
  <Paragraphs>158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Организация  досуга ,отдыха и  оздоровления   детей в Ярославском   муниципальном районе</vt:lpstr>
      <vt:lpstr>.  Организация  отдыха  детей  и их оздоровления в каникулярное время в Ярославском муниципальном районе  </vt:lpstr>
      <vt:lpstr>Лагеря с дневной формой пребывания детей на базе образовательных учреждений</vt:lpstr>
      <vt:lpstr>Лагерь  с дневной формой пребывания детей в летние каникулы 217 года,  на базе  МОУ Глебовской  ОШ ЯМР</vt:lpstr>
      <vt:lpstr>Лагерь  с дневной формой пребывания детей в летние каникулы 217 года,  на базе  МОУ Глебовской  ОШ ЯМР</vt:lpstr>
      <vt:lpstr>Загородный оздоровительный лагерь  круглосуточного пребывания детей  МАУДО ДОЦ «Иволга» ЯМР</vt:lpstr>
      <vt:lpstr>Загородный оздоровительный лагерь  круглосуточного пребывания детей  МАУДО ДОЦ «Иволга» ЯМР</vt:lpstr>
      <vt:lpstr>Загородный оздоровительный лагерь  круглосуточного пребывания детей  МАУДО ДОЦ «Иволга» ЯМР</vt:lpstr>
      <vt:lpstr>Загородный оздоровительный лагерь  круглосуточного пребывания детей  МАУДО ДОЦ «Иволга» ЯМР</vt:lpstr>
      <vt:lpstr>Загородный оздоровительный лагерь  круглосуточного пребывания детей  МАУДО ДОЦ «Иволга» ЯМР</vt:lpstr>
      <vt:lpstr>Загородный оздоровительный лагерь  круглосуточного пребывания детей  МАУДО ДОЦ «Иволга» ЯМР</vt:lpstr>
      <vt:lpstr>В МАУДО ДОЦ «Иволга» ЯМР </vt:lpstr>
      <vt:lpstr>Профильные смены</vt:lpstr>
      <vt:lpstr>Лагеря с дневной формой пребывания  в осенние каникулы </vt:lpstr>
      <vt:lpstr>Слайд 15</vt:lpstr>
      <vt:lpstr>Профильные смены  различной тематической направленности  в осенние каникулы</vt:lpstr>
      <vt:lpstr>Профильные смены на базе учреждений дополнительного образования</vt:lpstr>
      <vt:lpstr>Где встать на очередь в лагерь?</vt:lpstr>
      <vt:lpstr>Предварительная электронная запись.</vt:lpstr>
      <vt:lpstr>Документы, прилагающиеся заявлению </vt:lpstr>
      <vt:lpstr>Организация дополнительного образования детей, досуга и занятости несовершеннолетних </vt:lpstr>
      <vt:lpstr>МУДО  ДЮСШ ЯМР </vt:lpstr>
      <vt:lpstr>Результаты </vt:lpstr>
      <vt:lpstr>Реализация общеобразовательными  организациями  дополнительных образовательных программ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Управлением образования администрации ярославского муниципального района проводится работа по следующим  направлениям:</dc:title>
  <dc:creator>kraskovskaya</dc:creator>
  <cp:lastModifiedBy>kraskovskaya</cp:lastModifiedBy>
  <cp:revision>31</cp:revision>
  <dcterms:created xsi:type="dcterms:W3CDTF">2017-10-12T09:31:54Z</dcterms:created>
  <dcterms:modified xsi:type="dcterms:W3CDTF">2017-12-11T12:08:35Z</dcterms:modified>
</cp:coreProperties>
</file>